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29" r:id="rId3"/>
    <p:sldId id="342" r:id="rId4"/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70" d="100"/>
          <a:sy n="70" d="100"/>
        </p:scale>
        <p:origin x="90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3673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0298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46603668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July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8327396"/>
              </p:ext>
            </p:extLst>
          </p:nvPr>
        </p:nvGraphicFramePr>
        <p:xfrm>
          <a:off x="8637920" y="5667556"/>
          <a:ext cx="315896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July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497539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368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75773499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February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54784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June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191909"/>
              </p:ext>
            </p:extLst>
          </p:nvPr>
        </p:nvGraphicFramePr>
        <p:xfrm>
          <a:off x="378180" y="1193799"/>
          <a:ext cx="11445518" cy="4262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580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June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EFCCFB6-C228-4F38-A091-5A3821E584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922373"/>
              </p:ext>
            </p:extLst>
          </p:nvPr>
        </p:nvGraphicFramePr>
        <p:xfrm>
          <a:off x="378180" y="1193798"/>
          <a:ext cx="11445518" cy="4264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937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87355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8868</TotalTime>
  <Words>112</Words>
  <PresentationFormat>Widescreen</PresentationFormat>
  <Paragraphs>82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June</vt:lpstr>
      <vt:lpstr>June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JUNE - Calendar 2022</dc:title>
  <dc:creator>PresentationGO.com</dc:creator>
  <dc:description>© Copyright PresentationGO.com</dc:description>
  <dcterms:created xsi:type="dcterms:W3CDTF">2014-11-26T05:14:11Z</dcterms:created>
  <dcterms:modified xsi:type="dcterms:W3CDTF">2021-10-12T17:34:11Z</dcterms:modified>
  <cp:category>Timelines &amp; Planning</cp:category>
</cp:coreProperties>
</file>