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7" r:id="rId3"/>
    <p:sldId id="340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92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0024666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1085809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97195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4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109030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3003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10400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2021-10-12T17:27:50Z</dcterms:modified>
  <cp:category>Timelines &amp; Planning</cp:category>
</cp:coreProperties>
</file>