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6" r:id="rId3"/>
    <p:sldId id="339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0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36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29027558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05744523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6577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2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69044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2021-10-12T17:27:55Z</dcterms:modified>
  <cp:category>Timelines &amp; Planning</cp:category>
</cp:coreProperties>
</file>