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9" r:id="rId3"/>
    <p:sldId id="342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34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325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14053188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88360842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903748"/>
              </p:ext>
            </p:extLst>
          </p:nvPr>
        </p:nvGraphicFramePr>
        <p:xfrm>
          <a:off x="274319" y="876725"/>
          <a:ext cx="8595363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9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06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14395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15221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10400</TotalTime>
  <Words>114</Words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2021-10-12T17:32:10Z</dcterms:modified>
  <cp:category>Timelines &amp; Planning</cp:category>
</cp:coreProperties>
</file>