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28" r:id="rId3"/>
    <p:sldId id="341" r:id="rId4"/>
    <p:sldId id="33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4477" autoAdjust="0"/>
  </p:normalViewPr>
  <p:slideViewPr>
    <p:cSldViewPr snapToGrid="0" showGuides="1">
      <p:cViewPr varScale="1">
        <p:scale>
          <a:sx n="88" d="100"/>
          <a:sy n="88" d="100"/>
        </p:scale>
        <p:origin x="126" y="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6896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3633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2022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93939582"/>
              </p:ext>
            </p:extLst>
          </p:nvPr>
        </p:nvGraphicFramePr>
        <p:xfrm>
          <a:off x="8637920" y="5667556"/>
          <a:ext cx="315896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June 2022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2022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139020870"/>
              </p:ext>
            </p:extLst>
          </p:nvPr>
        </p:nvGraphicFramePr>
        <p:xfrm>
          <a:off x="8637920" y="5667556"/>
          <a:ext cx="315896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June 2022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368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2022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75773499"/>
              </p:ext>
            </p:extLst>
          </p:nvPr>
        </p:nvGraphicFramePr>
        <p:xfrm>
          <a:off x="8637920" y="5667556"/>
          <a:ext cx="315896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February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547840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028689"/>
              </p:ext>
            </p:extLst>
          </p:nvPr>
        </p:nvGraphicFramePr>
        <p:xfrm>
          <a:off x="378180" y="1193799"/>
          <a:ext cx="11445518" cy="42642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7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742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47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47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47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47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47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703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1000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EFCCFB6-C228-4F38-A091-5A3821E584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376890"/>
              </p:ext>
            </p:extLst>
          </p:nvPr>
        </p:nvGraphicFramePr>
        <p:xfrm>
          <a:off x="378180" y="1193798"/>
          <a:ext cx="11445518" cy="42642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60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893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287355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8868</TotalTime>
  <Words>114</Words>
  <PresentationFormat>Widescreen</PresentationFormat>
  <Paragraphs>84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May</vt:lpstr>
      <vt:lpstr>May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- Calendar 2022</dc:title>
  <dc:creator>PresentationGO.com</dc:creator>
  <dc:description>© Copyright PresentationGO.com</dc:description>
  <dcterms:created xsi:type="dcterms:W3CDTF">2014-11-26T05:14:11Z</dcterms:created>
  <dcterms:modified xsi:type="dcterms:W3CDTF">2021-10-12T17:32:14Z</dcterms:modified>
  <cp:category>Timelines &amp; Planning</cp:category>
</cp:coreProperties>
</file>