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5" r:id="rId1"/>
    <p:sldMasterId id="2147483708" r:id="rId2"/>
  </p:sldMasterIdLst>
  <p:notesMasterIdLst>
    <p:notesMasterId r:id="rId6"/>
  </p:notesMasterIdLst>
  <p:sldIdLst>
    <p:sldId id="335" r:id="rId3"/>
    <p:sldId id="348" r:id="rId4"/>
    <p:sldId id="337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03D2C"/>
    <a:srgbClr val="2B323B"/>
    <a:srgbClr val="00B09B"/>
    <a:srgbClr val="F0EEEF"/>
    <a:srgbClr val="0D95BC"/>
    <a:srgbClr val="DF361F"/>
    <a:srgbClr val="6C2B43"/>
    <a:srgbClr val="7B0051"/>
    <a:srgbClr val="063951"/>
    <a:srgbClr val="EB1E4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425" autoAdjust="0"/>
    <p:restoredTop sz="96433" autoAdjust="0"/>
  </p:normalViewPr>
  <p:slideViewPr>
    <p:cSldViewPr snapToGrid="0" showGuides="1">
      <p:cViewPr varScale="1">
        <p:scale>
          <a:sx n="130" d="100"/>
          <a:sy n="130" d="100"/>
        </p:scale>
        <p:origin x="342" y="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10/12/2021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8D2766-C49B-4C1A-9FEE-6F146754B02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809406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10474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tarts Mond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 userDrawn="1"/>
        </p:nvGrpSpPr>
        <p:grpSpPr>
          <a:xfrm>
            <a:off x="283635" y="5936562"/>
            <a:ext cx="6039527" cy="761795"/>
            <a:chOff x="283635" y="5936562"/>
            <a:chExt cx="6039527" cy="761795"/>
          </a:xfrm>
        </p:grpSpPr>
        <p:cxnSp>
          <p:nvCxnSpPr>
            <p:cNvPr id="16" name="Straight Connector 15"/>
            <p:cNvCxnSpPr/>
            <p:nvPr userDrawn="1"/>
          </p:nvCxnSpPr>
          <p:spPr>
            <a:xfrm>
              <a:off x="283635" y="5936562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 userDrawn="1"/>
          </p:nvCxnSpPr>
          <p:spPr>
            <a:xfrm>
              <a:off x="283635" y="6145883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 userDrawn="1"/>
          </p:nvCxnSpPr>
          <p:spPr>
            <a:xfrm>
              <a:off x="283635" y="6311136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 userDrawn="1"/>
          </p:nvCxnSpPr>
          <p:spPr>
            <a:xfrm>
              <a:off x="283635" y="6487406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 userDrawn="1"/>
          </p:nvCxnSpPr>
          <p:spPr>
            <a:xfrm>
              <a:off x="283635" y="6698357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83635" y="119593"/>
            <a:ext cx="4559298" cy="633942"/>
          </a:xfrm>
        </p:spPr>
        <p:txBody>
          <a:bodyPr lIns="0" anchor="t">
            <a:noAutofit/>
          </a:bodyPr>
          <a:lstStyle>
            <a:lvl1pPr>
              <a:defRPr sz="4800" cap="all" baseline="0">
                <a:solidFill>
                  <a:srgbClr val="F03D2C"/>
                </a:solidFill>
                <a:latin typeface="Arial Black" panose="020B0A04020102020204" pitchFamily="34" charset="0"/>
                <a:cs typeface="Adobe Devanagari" panose="02040503050201020203" pitchFamily="18" charset="0"/>
              </a:defRPr>
            </a:lvl1pPr>
          </a:lstStyle>
          <a:p>
            <a:r>
              <a:rPr lang="en-US" dirty="0"/>
              <a:t>MONTH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3635" y="5725318"/>
            <a:ext cx="6039527" cy="995363"/>
          </a:xfrm>
        </p:spPr>
        <p:txBody>
          <a:bodyPr>
            <a:noAutofit/>
          </a:bodyPr>
          <a:lstStyle>
            <a:lvl1pPr marL="171450" indent="-1714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r>
              <a:rPr lang="en-US" dirty="0"/>
              <a:t>Second level</a:t>
            </a:r>
          </a:p>
          <a:p>
            <a:pPr lvl="0"/>
            <a:r>
              <a:rPr lang="en-US" dirty="0"/>
              <a:t>Third level</a:t>
            </a:r>
          </a:p>
          <a:p>
            <a:pPr lvl="0"/>
            <a:r>
              <a:rPr lang="en-US" dirty="0"/>
              <a:t>Fourth level</a:t>
            </a:r>
          </a:p>
          <a:p>
            <a:pPr lvl="0"/>
            <a:r>
              <a:rPr lang="en-US" dirty="0"/>
              <a:t>Fifth level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7021525" y="119593"/>
            <a:ext cx="1826141" cy="7571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>
              <a:lnSpc>
                <a:spcPct val="90000"/>
              </a:lnSpc>
              <a:spcBef>
                <a:spcPct val="0"/>
              </a:spcBef>
              <a:buNone/>
              <a:defRPr sz="4800" cap="all" baseline="0">
                <a:solidFill>
                  <a:srgbClr val="C00000"/>
                </a:solidFill>
                <a:latin typeface="Arial Black" panose="020B0A04020102020204" pitchFamily="34" charset="0"/>
                <a:ea typeface="+mj-ea"/>
                <a:cs typeface="Adobe Devanagari" panose="02040503050201020203" pitchFamily="18" charset="0"/>
              </a:defRPr>
            </a:lvl1pPr>
          </a:lstStyle>
          <a:p>
            <a:pPr lvl="0" algn="r"/>
            <a:r>
              <a:rPr lang="en-US" sz="2800" dirty="0">
                <a:solidFill>
                  <a:srgbClr val="F03D2C"/>
                </a:solidFill>
              </a:rPr>
              <a:t>2022</a:t>
            </a:r>
          </a:p>
        </p:txBody>
      </p:sp>
      <p:graphicFrame>
        <p:nvGraphicFramePr>
          <p:cNvPr id="11" name="Table 10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489494490"/>
              </p:ext>
            </p:extLst>
          </p:nvPr>
        </p:nvGraphicFramePr>
        <p:xfrm>
          <a:off x="6478439" y="5667555"/>
          <a:ext cx="2369227" cy="107995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384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09371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</a:rPr>
                        <a:t>December 2022</a:t>
                      </a:r>
                      <a:endParaRPr lang="en-US" sz="10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Mo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Tu</a:t>
                      </a:r>
                      <a:endParaRPr lang="en-US" sz="900" b="1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We</a:t>
                      </a:r>
                      <a:endParaRPr lang="en-US" sz="900" b="1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Th</a:t>
                      </a:r>
                      <a:endParaRPr lang="en-US" sz="900" b="1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Fr</a:t>
                      </a:r>
                      <a:endParaRPr lang="en-US" sz="900" b="1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Sa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Su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 dirty="0">
                        <a:solidFill>
                          <a:srgbClr val="F03D2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2" name="TextBox 11"/>
          <p:cNvSpPr txBox="1"/>
          <p:nvPr userDrawn="1"/>
        </p:nvSpPr>
        <p:spPr>
          <a:xfrm>
            <a:off x="7423172" y="406622"/>
            <a:ext cx="1424494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en-US" sz="2200" cap="all" baseline="0" dirty="0">
                <a:solidFill>
                  <a:schemeClr val="bg1">
                    <a:lumMod val="65000"/>
                  </a:schemeClr>
                </a:solidFill>
              </a:rPr>
              <a:t>Calendar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F493D08-EA71-4F15-9B30-1A42A982A1F1}"/>
              </a:ext>
            </a:extLst>
          </p:cNvPr>
          <p:cNvSpPr txBox="1"/>
          <p:nvPr userDrawn="1"/>
        </p:nvSpPr>
        <p:spPr>
          <a:xfrm rot="16200000">
            <a:off x="8463555" y="5036409"/>
            <a:ext cx="1074205" cy="215444"/>
          </a:xfrm>
          <a:prstGeom prst="rect">
            <a:avLst/>
          </a:prstGeom>
          <a:noFill/>
        </p:spPr>
        <p:txBody>
          <a:bodyPr wrap="none" lIns="18288" rtlCol="0">
            <a:spAutoFit/>
          </a:bodyPr>
          <a:lstStyle>
            <a:defPPr>
              <a:defRPr lang="en-US"/>
            </a:defPPr>
            <a:lvl1pPr>
              <a:defRPr sz="80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PresentationGO.com</a:t>
            </a:r>
          </a:p>
        </p:txBody>
      </p:sp>
    </p:spTree>
    <p:extLst>
      <p:ext uri="{BB962C8B-B14F-4D97-AF65-F5344CB8AC3E}">
        <p14:creationId xmlns:p14="http://schemas.microsoft.com/office/powerpoint/2010/main" val="42597951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tarts Sund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 userDrawn="1"/>
        </p:nvGrpSpPr>
        <p:grpSpPr>
          <a:xfrm>
            <a:off x="283635" y="5936562"/>
            <a:ext cx="6039527" cy="761795"/>
            <a:chOff x="283635" y="5936562"/>
            <a:chExt cx="6039527" cy="761795"/>
          </a:xfrm>
        </p:grpSpPr>
        <p:cxnSp>
          <p:nvCxnSpPr>
            <p:cNvPr id="19" name="Straight Connector 18"/>
            <p:cNvCxnSpPr/>
            <p:nvPr userDrawn="1"/>
          </p:nvCxnSpPr>
          <p:spPr>
            <a:xfrm>
              <a:off x="283635" y="5936562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 userDrawn="1"/>
          </p:nvCxnSpPr>
          <p:spPr>
            <a:xfrm>
              <a:off x="283635" y="6145883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 userDrawn="1"/>
          </p:nvCxnSpPr>
          <p:spPr>
            <a:xfrm>
              <a:off x="283635" y="6311136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 userDrawn="1"/>
          </p:nvCxnSpPr>
          <p:spPr>
            <a:xfrm>
              <a:off x="283635" y="6487406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 userDrawn="1"/>
          </p:nvCxnSpPr>
          <p:spPr>
            <a:xfrm>
              <a:off x="283635" y="6698357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83635" y="119593"/>
            <a:ext cx="4559298" cy="633942"/>
          </a:xfrm>
        </p:spPr>
        <p:txBody>
          <a:bodyPr lIns="0" anchor="t">
            <a:noAutofit/>
          </a:bodyPr>
          <a:lstStyle>
            <a:lvl1pPr>
              <a:defRPr sz="4800" cap="all" baseline="0">
                <a:solidFill>
                  <a:srgbClr val="F03D2C"/>
                </a:solidFill>
                <a:latin typeface="Arial Black" panose="020B0A04020102020204" pitchFamily="34" charset="0"/>
                <a:cs typeface="Adobe Devanagari" panose="02040503050201020203" pitchFamily="18" charset="0"/>
              </a:defRPr>
            </a:lvl1pPr>
          </a:lstStyle>
          <a:p>
            <a:r>
              <a:rPr lang="en-US" dirty="0"/>
              <a:t>MONTH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3635" y="5725318"/>
            <a:ext cx="6039527" cy="995363"/>
          </a:xfrm>
        </p:spPr>
        <p:txBody>
          <a:bodyPr>
            <a:noAutofit/>
          </a:bodyPr>
          <a:lstStyle>
            <a:lvl1pPr marL="171450" indent="-1714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r>
              <a:rPr lang="en-US" dirty="0"/>
              <a:t>Second level</a:t>
            </a:r>
          </a:p>
          <a:p>
            <a:pPr lvl="0"/>
            <a:r>
              <a:rPr lang="en-US" dirty="0"/>
              <a:t>Third level</a:t>
            </a:r>
          </a:p>
          <a:p>
            <a:pPr lvl="0"/>
            <a:r>
              <a:rPr lang="en-US" dirty="0"/>
              <a:t>Fourth level</a:t>
            </a:r>
          </a:p>
          <a:p>
            <a:pPr lvl="0"/>
            <a:r>
              <a:rPr lang="en-US" dirty="0"/>
              <a:t>Fifth level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7021525" y="119593"/>
            <a:ext cx="1826141" cy="7571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>
              <a:lnSpc>
                <a:spcPct val="90000"/>
              </a:lnSpc>
              <a:spcBef>
                <a:spcPct val="0"/>
              </a:spcBef>
              <a:buNone/>
              <a:defRPr sz="4800" cap="all" baseline="0">
                <a:solidFill>
                  <a:srgbClr val="C00000"/>
                </a:solidFill>
                <a:latin typeface="Arial Black" panose="020B0A04020102020204" pitchFamily="34" charset="0"/>
                <a:ea typeface="+mj-ea"/>
                <a:cs typeface="Adobe Devanagari" panose="02040503050201020203" pitchFamily="18" charset="0"/>
              </a:defRPr>
            </a:lvl1pPr>
          </a:lstStyle>
          <a:p>
            <a:pPr lvl="0" algn="r"/>
            <a:r>
              <a:rPr lang="en-US" sz="2800" dirty="0">
                <a:solidFill>
                  <a:srgbClr val="F03D2C"/>
                </a:solidFill>
              </a:rPr>
              <a:t>2022</a:t>
            </a:r>
          </a:p>
        </p:txBody>
      </p:sp>
      <p:graphicFrame>
        <p:nvGraphicFramePr>
          <p:cNvPr id="11" name="Table 10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137558777"/>
              </p:ext>
            </p:extLst>
          </p:nvPr>
        </p:nvGraphicFramePr>
        <p:xfrm>
          <a:off x="6478439" y="5667555"/>
          <a:ext cx="2369227" cy="107995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384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09371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</a:rPr>
                        <a:t>December 2022</a:t>
                      </a:r>
                      <a:endParaRPr lang="en-US" sz="10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Su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Mo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Tu</a:t>
                      </a:r>
                      <a:endParaRPr lang="en-US" sz="900" b="1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We</a:t>
                      </a:r>
                      <a:endParaRPr lang="en-US" sz="900" b="1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Th</a:t>
                      </a:r>
                      <a:endParaRPr lang="en-US" sz="900" b="1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Fr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Sa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>
                        <a:solidFill>
                          <a:srgbClr val="F03D2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2" name="TextBox 11"/>
          <p:cNvSpPr txBox="1"/>
          <p:nvPr userDrawn="1"/>
        </p:nvSpPr>
        <p:spPr>
          <a:xfrm>
            <a:off x="7423172" y="406622"/>
            <a:ext cx="1424494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en-US" sz="2200" cap="all" baseline="0" dirty="0">
                <a:solidFill>
                  <a:schemeClr val="bg1">
                    <a:lumMod val="65000"/>
                  </a:schemeClr>
                </a:solidFill>
              </a:rPr>
              <a:t>Calendar</a:t>
            </a:r>
          </a:p>
        </p:txBody>
      </p:sp>
      <p:sp>
        <p:nvSpPr>
          <p:cNvPr id="7" name="TextBox 6"/>
          <p:cNvSpPr txBox="1"/>
          <p:nvPr userDrawn="1"/>
        </p:nvSpPr>
        <p:spPr>
          <a:xfrm rot="16200000">
            <a:off x="8463555" y="5036409"/>
            <a:ext cx="1074205" cy="215444"/>
          </a:xfrm>
          <a:prstGeom prst="rect">
            <a:avLst/>
          </a:prstGeom>
          <a:noFill/>
        </p:spPr>
        <p:txBody>
          <a:bodyPr wrap="none" lIns="18288" rtlCol="0">
            <a:spAutoFit/>
          </a:bodyPr>
          <a:lstStyle>
            <a:defPPr>
              <a:defRPr lang="en-US"/>
            </a:defPPr>
            <a:lvl1pPr>
              <a:defRPr sz="80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PresentationGO.com</a:t>
            </a:r>
          </a:p>
        </p:txBody>
      </p:sp>
    </p:spTree>
    <p:extLst>
      <p:ext uri="{BB962C8B-B14F-4D97-AF65-F5344CB8AC3E}">
        <p14:creationId xmlns:p14="http://schemas.microsoft.com/office/powerpoint/2010/main" val="14167609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627830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presentationgo.com/" TargetMode="Externa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E22BE3-2A94-4828-8F6F-2524B33A2832}" type="datetimeFigureOut">
              <a:rPr lang="en-US" smtClean="0"/>
              <a:t>10/12/2021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B57969-64D5-4DDA-8797-5C87C9A40B87}" type="slidenum">
              <a:rPr lang="en-US" smtClean="0"/>
              <a:t>‹#›</a:t>
            </a:fld>
            <a:endParaRPr lang="en-US"/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18FA8775-91E8-4CEB-B5D0-A29BE00BC954}"/>
              </a:ext>
            </a:extLst>
          </p:cNvPr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5667BEB6-DAF0-4480-A713-6B67F4B6703A}"/>
                </a:ext>
              </a:extLst>
            </p:cNvPr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035F6564-7AFA-471E-8F31-3265D1D3B5B1}"/>
                </a:ext>
              </a:extLst>
            </p:cNvPr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20" name="Picture 19">
              <a:extLst>
                <a:ext uri="{FF2B5EF4-FFF2-40B4-BE49-F238E27FC236}">
                  <a16:creationId xmlns:a16="http://schemas.microsoft.com/office/drawing/2014/main" id="{E2C2F6C4-87A5-46EC-87D2-8190433DF1AC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93B74792-B60A-4097-945B-E394CC1856F8}"/>
              </a:ext>
            </a:extLst>
          </p:cNvPr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5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12479746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10/12/2021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39542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November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Your text here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1280363"/>
              </p:ext>
            </p:extLst>
          </p:nvPr>
        </p:nvGraphicFramePr>
        <p:xfrm>
          <a:off x="274319" y="876724"/>
          <a:ext cx="8595363" cy="47454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279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79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790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790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2790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2790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2790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3966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Mon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Tue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Wed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Thu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Fri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bg1"/>
                          </a:solidFill>
                          <a:effectLst/>
                        </a:rPr>
                        <a:t>Sat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bg1"/>
                          </a:solidFill>
                          <a:effectLst/>
                        </a:rPr>
                        <a:t>Sun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81163">
                <a:tc>
                  <a:txBody>
                    <a:bodyPr/>
                    <a:lstStyle/>
                    <a:p>
                      <a:pPr algn="l" rtl="0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81163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81163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81163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81163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600" b="0" i="0" u="none" strike="noStrike" dirty="0">
                        <a:solidFill>
                          <a:srgbClr val="F03D2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600" b="0" i="0" u="none" strike="noStrike" dirty="0">
                        <a:solidFill>
                          <a:srgbClr val="F03D2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726347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4192027"/>
              </p:ext>
            </p:extLst>
          </p:nvPr>
        </p:nvGraphicFramePr>
        <p:xfrm>
          <a:off x="274319" y="876724"/>
          <a:ext cx="8595363" cy="474547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279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79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790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790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2790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2790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2790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3560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bg1"/>
                          </a:solidFill>
                          <a:effectLst/>
                        </a:rPr>
                        <a:t>SUN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Mon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Tue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Wed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Thu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Fri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bg1"/>
                          </a:solidFill>
                          <a:effectLst/>
                        </a:rPr>
                        <a:t>Sat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81975">
                <a:tc>
                  <a:txBody>
                    <a:bodyPr/>
                    <a:lstStyle/>
                    <a:p>
                      <a:pPr algn="l" rtl="0" fontAlgn="ctr"/>
                      <a:endParaRPr lang="en-US" sz="1600" b="0" i="0" u="none" strike="noStrike" dirty="0">
                        <a:solidFill>
                          <a:srgbClr val="F03D2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81975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81975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81975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81975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600" b="0" i="0" u="none" strike="noStrike" dirty="0">
                        <a:solidFill>
                          <a:srgbClr val="F03D2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November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Your text here</a:t>
            </a:r>
          </a:p>
        </p:txBody>
      </p:sp>
    </p:spTree>
    <p:extLst>
      <p:ext uri="{BB962C8B-B14F-4D97-AF65-F5344CB8AC3E}">
        <p14:creationId xmlns:p14="http://schemas.microsoft.com/office/powerpoint/2010/main" val="6326250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3185659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ationG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Design by PresentationG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10400</TotalTime>
  <Words>112</Words>
  <PresentationFormat>On-screen Show (4:3)</PresentationFormat>
  <Paragraphs>82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Arial Black</vt:lpstr>
      <vt:lpstr>Calibri</vt:lpstr>
      <vt:lpstr>Calibri Light</vt:lpstr>
      <vt:lpstr>Franklin Gothic Medium</vt:lpstr>
      <vt:lpstr>Open Sans</vt:lpstr>
      <vt:lpstr>PresentationGO</vt:lpstr>
      <vt:lpstr>Design by PresentationGO</vt:lpstr>
      <vt:lpstr>November</vt:lpstr>
      <vt:lpstr>November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NOVEMBER - Calendar 2022</dc:title>
  <dc:creator>PresentationGO.com</dc:creator>
  <dc:description>© Copyright PresentationGO.com</dc:description>
  <dcterms:created xsi:type="dcterms:W3CDTF">2014-11-26T05:14:11Z</dcterms:created>
  <dcterms:modified xsi:type="dcterms:W3CDTF">2021-10-12T17:50:45Z</dcterms:modified>
  <cp:category>Timelines &amp; Planning</cp:category>
</cp:coreProperties>
</file>