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34" r:id="rId3"/>
    <p:sldId id="347" r:id="rId4"/>
    <p:sldId id="33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 varScale="1">
        <p:scale>
          <a:sx n="88" d="100"/>
          <a:sy n="88" d="100"/>
        </p:scale>
        <p:origin x="126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328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8682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2022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04673790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December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2022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908840974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December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368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2022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75773499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February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54784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November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549693"/>
              </p:ext>
            </p:extLst>
          </p:nvPr>
        </p:nvGraphicFramePr>
        <p:xfrm>
          <a:off x="378180" y="1193799"/>
          <a:ext cx="11445518" cy="4262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2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7257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November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EFCCFB6-C228-4F38-A091-5A3821E584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087621"/>
              </p:ext>
            </p:extLst>
          </p:nvPr>
        </p:nvGraphicFramePr>
        <p:xfrm>
          <a:off x="378180" y="1193798"/>
          <a:ext cx="11445518" cy="4264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60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384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287355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8868</TotalTime>
  <Words>112</Words>
  <PresentationFormat>Widescreen</PresentationFormat>
  <Paragraphs>82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November</vt:lpstr>
      <vt:lpstr>November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- Calendar 2022</dc:title>
  <dc:creator>PresentationGO.com</dc:creator>
  <dc:description>© Copyright PresentationGO.com</dc:description>
  <dcterms:created xsi:type="dcterms:W3CDTF">2014-11-26T05:14:11Z</dcterms:created>
  <dcterms:modified xsi:type="dcterms:W3CDTF">2021-10-12T17:50:51Z</dcterms:modified>
  <cp:category>Timelines &amp; Planning</cp:category>
</cp:coreProperties>
</file>