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4" r:id="rId3"/>
    <p:sldId id="347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6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4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64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96096729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54911857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618635"/>
              </p:ext>
            </p:extLst>
          </p:nvPr>
        </p:nvGraphicFramePr>
        <p:xfrm>
          <a:off x="274319" y="876725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9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43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97857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835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0116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10400</TotalTime>
  <Words>114</Words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2021-10-12T17:49:26Z</dcterms:modified>
  <cp:category>Timelines &amp; Planning</cp:category>
</cp:coreProperties>
</file>