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708" r:id="rId2"/>
  </p:sldMasterIdLst>
  <p:notesMasterIdLst>
    <p:notesMasterId r:id="rId6"/>
  </p:notesMasterIdLst>
  <p:sldIdLst>
    <p:sldId id="333" r:id="rId3"/>
    <p:sldId id="346" r:id="rId4"/>
    <p:sldId id="33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4477" autoAdjust="0"/>
  </p:normalViewPr>
  <p:slideViewPr>
    <p:cSldViewPr snapToGrid="0" showGuides="1">
      <p:cViewPr varScale="1">
        <p:scale>
          <a:sx n="88" d="100"/>
          <a:sy n="88" d="100"/>
        </p:scale>
        <p:origin x="126" y="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9514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1201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2022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27825942"/>
              </p:ext>
            </p:extLst>
          </p:nvPr>
        </p:nvGraphicFramePr>
        <p:xfrm>
          <a:off x="8637920" y="5667556"/>
          <a:ext cx="315896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November 2022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5EBDEB-CE01-42CF-9A98-3DB77E6D2188}"/>
              </a:ext>
            </a:extLst>
          </p:cNvPr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0158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2022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932711238"/>
              </p:ext>
            </p:extLst>
          </p:nvPr>
        </p:nvGraphicFramePr>
        <p:xfrm>
          <a:off x="8637920" y="5667556"/>
          <a:ext cx="315896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November 2022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974212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368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378181" y="5936563"/>
            <a:ext cx="8052703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8180" y="119593"/>
            <a:ext cx="6079064" cy="757130"/>
          </a:xfrm>
        </p:spPr>
        <p:txBody>
          <a:bodyPr lIns="0" anchor="t">
            <a:sp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181" y="5725319"/>
            <a:ext cx="8052703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362034" y="119593"/>
            <a:ext cx="2434855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3200" dirty="0">
                <a:solidFill>
                  <a:srgbClr val="F03D2C"/>
                </a:solidFill>
              </a:rPr>
              <a:t>2022</a:t>
            </a:r>
            <a:endParaRPr lang="en-US" sz="2800" dirty="0">
              <a:solidFill>
                <a:srgbClr val="F03D2C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75773499"/>
              </p:ext>
            </p:extLst>
          </p:nvPr>
        </p:nvGraphicFramePr>
        <p:xfrm>
          <a:off x="8637920" y="5667556"/>
          <a:ext cx="3158967" cy="1079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1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February 2021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We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Th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10372395" y="475087"/>
            <a:ext cx="1424493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11463773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/>
          <a:p>
            <a:r>
              <a:rPr lang="en-US" sz="800" dirty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2547840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24CFFF0-2BEA-4D11-B414-8F2E322C38A9}"/>
              </a:ext>
            </a:extLst>
          </p:cNvPr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E8EFD-3483-4D0E-8027-6D05BA21E90E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4EF0998-3C2F-40FC-938B-020478488007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C249893-D54B-44ED-B618-276EC0CB68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169CC264-30A6-4E9E-B936-446236B921CC}"/>
              </a:ext>
            </a:extLst>
          </p:cNvPr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87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October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727537"/>
              </p:ext>
            </p:extLst>
          </p:nvPr>
        </p:nvGraphicFramePr>
        <p:xfrm>
          <a:off x="378180" y="1193799"/>
          <a:ext cx="11445518" cy="42642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7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742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47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47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47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47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4742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7034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9802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October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A341F7F-AE92-44D9-86C2-329220893D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81037"/>
              </p:ext>
            </p:extLst>
          </p:nvPr>
        </p:nvGraphicFramePr>
        <p:xfrm>
          <a:off x="378180" y="1193799"/>
          <a:ext cx="11445518" cy="4265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5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350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39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045"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0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0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0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50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5045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6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152" marR="9525" marT="9525" marB="0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5336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0613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287355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sign by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8868</TotalTime>
  <Words>114</Words>
  <PresentationFormat>Widescreen</PresentationFormat>
  <Paragraphs>84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Design by PresentationGO</vt:lpstr>
      <vt:lpstr>October</vt:lpstr>
      <vt:lpstr>October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- Calendar 2022</dc:title>
  <dc:creator>PresentationGO.com</dc:creator>
  <dc:description>© Copyright PresentationGO.com</dc:description>
  <dcterms:created xsi:type="dcterms:W3CDTF">2014-11-26T05:14:11Z</dcterms:created>
  <dcterms:modified xsi:type="dcterms:W3CDTF">2021-10-12T17:49:31Z</dcterms:modified>
  <cp:category>Timelines &amp; Planning</cp:category>
</cp:coreProperties>
</file>