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3" r:id="rId3"/>
    <p:sldId id="346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108" y="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049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77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34709723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27228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79734327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80202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081689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94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317824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03399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10401</TotalTime>
  <Words>112</Words>
  <PresentationFormat>On-screen Show (4:3)</PresentationFormat>
  <Paragraphs>82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September</vt:lpstr>
      <vt:lpstr>September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2021-10-12T17:47:58Z</dcterms:modified>
  <cp:category>Timelines &amp; Planning</cp:category>
</cp:coreProperties>
</file>