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2" r:id="rId3"/>
    <p:sldId id="345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70" d="100"/>
          <a:sy n="70" d="100"/>
        </p:scale>
        <p:origin x="90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515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92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049098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53235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73216220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87419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75773499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5478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September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716079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19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September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FCCFB6-C228-4F38-A091-5A3821E58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58456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736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8868</TotalTime>
  <Words>112</Words>
  <PresentationFormat>Widescreen</PresentationFormat>
  <Paragraphs>82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September</vt:lpstr>
      <vt:lpstr>September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2021-10-12T17:47:27Z</dcterms:modified>
  <cp:category>Timelines &amp; Planning</cp:category>
</cp:coreProperties>
</file>