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28" r:id="rId3"/>
    <p:sldId id="341" r:id="rId4"/>
    <p:sldId id="33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25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116" y="11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4281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8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2023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714039431"/>
              </p:ext>
            </p:extLst>
          </p:nvPr>
        </p:nvGraphicFramePr>
        <p:xfrm>
          <a:off x="6478439" y="5685051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May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2023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29840157"/>
              </p:ext>
            </p:extLst>
          </p:nvPr>
        </p:nvGraphicFramePr>
        <p:xfrm>
          <a:off x="6478439" y="5685051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May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278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8FA8775-91E8-4CEB-B5D0-A29BE00BC954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667BEB6-DAF0-4480-A713-6B67F4B6703A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35F6564-7AFA-471E-8F31-3265D1D3B5B1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E2C2F6C4-87A5-46EC-87D2-8190433DF1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93B74792-B60A-4097-945B-E394CC1856F8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5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April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71603F4-5C53-95CA-5202-59F2F48E37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757826"/>
              </p:ext>
            </p:extLst>
          </p:nvPr>
        </p:nvGraphicFramePr>
        <p:xfrm>
          <a:off x="274319" y="876724"/>
          <a:ext cx="8595363" cy="4745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96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396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April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BC387C5-2B77-EB96-FB03-8A389DCC2A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250956"/>
              </p:ext>
            </p:extLst>
          </p:nvPr>
        </p:nvGraphicFramePr>
        <p:xfrm>
          <a:off x="274319" y="876724"/>
          <a:ext cx="8595363" cy="4745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31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0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50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50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50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50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50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041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4518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8565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10404</TotalTime>
  <Words>129</Words>
  <Application>Microsoft Office PowerPoint</Application>
  <PresentationFormat>On-screen Show (4:3)</PresentationFormat>
  <Paragraphs>99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April</vt:lpstr>
      <vt:lpstr>April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- Calendar 2023</dc:title>
  <dc:creator>PresentationGO.com</dc:creator>
  <dc:description>© Copyright PresentationGO.com</dc:description>
  <cp:lastModifiedBy>Christophe Barroche</cp:lastModifiedBy>
  <cp:revision>1</cp:revision>
  <dcterms:created xsi:type="dcterms:W3CDTF">2014-11-26T05:14:11Z</dcterms:created>
  <dcterms:modified xsi:type="dcterms:W3CDTF">2022-09-27T18:20:06Z</dcterms:modified>
  <cp:category>Timelines &amp; Planning</cp:category>
</cp:coreProperties>
</file>