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7" r:id="rId3"/>
    <p:sldId id="340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77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27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6066007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5889980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F68271-747D-CFBD-F155-58B799A29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46532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0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0716FB-FBEF-B7F3-640B-A3E4D5B61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27940"/>
              </p:ext>
            </p:extLst>
          </p:nvPr>
        </p:nvGraphicFramePr>
        <p:xfrm>
          <a:off x="378180" y="1193798"/>
          <a:ext cx="11445518" cy="426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18270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01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8871</TotalTime>
  <Words>129</Words>
  <Application>Microsoft Office PowerPoint</Application>
  <PresentationFormat>Widescreen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2023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2022-09-28T01:39:16Z</dcterms:modified>
  <cp:category>Timelines &amp; Planning</cp:category>
</cp:coreProperties>
</file>