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2" r:id="rId3"/>
    <p:sldId id="345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759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84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273E31-51D6-2E3A-AC96-900913C106A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28708412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24730D-E2C0-E149-6F0C-723B220DDE3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87504488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6B9772-B0FA-E95C-D9DE-C7A0849B8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466898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04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82DE1CB-763A-D659-11CA-07E1632E5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002130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9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10406</TotalTime>
  <Words>122</Words>
  <Application>Microsoft Office PowerPoint</Application>
  <PresentationFormat>On-screen Show (4:3)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August</vt:lpstr>
      <vt:lpstr>August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2022-09-27T18:36:31Z</dcterms:modified>
  <cp:category>Timelines &amp; Planning</cp:category>
</cp:coreProperties>
</file>