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1" r:id="rId3"/>
    <p:sldId id="344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4477" autoAdjust="0"/>
  </p:normalViewPr>
  <p:slideViewPr>
    <p:cSldViewPr snapToGrid="0" showGuides="1">
      <p:cViewPr varScale="1">
        <p:scale>
          <a:sx n="82" d="100"/>
          <a:sy n="82" d="100"/>
        </p:scale>
        <p:origin x="138" y="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52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50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2862956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16408824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A316E0-5079-F3DA-F7A2-7020BE003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92246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54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B07D14-3D5C-0946-E31C-4E729201B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66950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49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8872</TotalTime>
  <Words>122</Words>
  <Application>Microsoft Office PowerPoint</Application>
  <PresentationFormat>Widescreen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2022-09-27T19:32:51Z</dcterms:modified>
  <cp:category>Timelines &amp; Planning</cp:category>
</cp:coreProperties>
</file>