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6" r:id="rId3"/>
    <p:sldId id="349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54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14051708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01209157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1CF2C8-9D98-F525-0409-42D8A7B96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76570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15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3B189D0-8F4D-7F88-5B71-B590CEFE9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39849"/>
              </p:ext>
            </p:extLst>
          </p:nvPr>
        </p:nvGraphicFramePr>
        <p:xfrm>
          <a:off x="274319" y="876724"/>
          <a:ext cx="8595363" cy="4745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731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05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10413</TotalTime>
  <Words>129</Words>
  <Application>Microsoft Office PowerPoint</Application>
  <PresentationFormat>On-screen Show (4:3)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2022-09-27T19:05:17Z</dcterms:modified>
  <cp:category>Timelines &amp; Planning</cp:category>
</cp:coreProperties>
</file>