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5" r:id="rId3"/>
    <p:sldId id="348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2" d="100"/>
          <a:sy n="82" d="100"/>
        </p:scale>
        <p:origin x="138" y="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83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0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1717035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2023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66507531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77068C-09C3-DEB1-B78C-0EE3299A5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018584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03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E68907-8FEF-F560-5BEC-0EF4ECE7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768252"/>
              </p:ext>
            </p:extLst>
          </p:nvPr>
        </p:nvGraphicFramePr>
        <p:xfrm>
          <a:off x="378180" y="1193798"/>
          <a:ext cx="11445518" cy="426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492217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2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616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8874</TotalTime>
  <Words>129</Words>
  <Application>Microsoft Office PowerPoint</Application>
  <PresentationFormat>Widescreen</PresentationFormat>
  <Paragraphs>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2022-09-28T01:37:32Z</dcterms:modified>
  <cp:category>Timelines &amp; Planning</cp:category>
</cp:coreProperties>
</file>