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26" r:id="rId3"/>
    <p:sldId id="339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5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828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70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88601623"/>
              </p:ext>
            </p:extLst>
          </p:nvPr>
        </p:nvGraphicFramePr>
        <p:xfrm>
          <a:off x="6478439" y="5685052"/>
          <a:ext cx="2369227" cy="1028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551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March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6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4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29548780"/>
              </p:ext>
            </p:extLst>
          </p:nvPr>
        </p:nvGraphicFramePr>
        <p:xfrm>
          <a:off x="6478439" y="5685051"/>
          <a:ext cx="2369227" cy="1035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004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March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5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5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5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5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5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5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February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591082-FE9B-0065-A27D-6FFF862DA9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67831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32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February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39EA3AF-EDCF-B86C-6504-864D5BDD72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124694"/>
              </p:ext>
            </p:extLst>
          </p:nvPr>
        </p:nvGraphicFramePr>
        <p:xfrm>
          <a:off x="274319" y="876724"/>
          <a:ext cx="8595363" cy="4745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998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10403</TotalTime>
  <Words>122</Words>
  <Application>Microsoft Office PowerPoint</Application>
  <PresentationFormat>On-screen Show (4:3)</PresentationFormat>
  <Paragraphs>92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February</vt:lpstr>
      <vt:lpstr>February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- Calendar 2023</dc:title>
  <dc:creator>PresentationGO.com</dc:creator>
  <dc:description>© Copyright PresentationGO.com</dc:description>
  <cp:lastModifiedBy>Christophe Barroche</cp:lastModifiedBy>
  <cp:revision>2</cp:revision>
  <dcterms:created xsi:type="dcterms:W3CDTF">2014-11-26T05:14:11Z</dcterms:created>
  <dcterms:modified xsi:type="dcterms:W3CDTF">2022-09-27T18:11:44Z</dcterms:modified>
  <cp:category>Timelines &amp; Planning</cp:category>
</cp:coreProperties>
</file>