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5" r:id="rId3"/>
    <p:sldId id="338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6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25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35578428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7479560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40C015-91AB-F165-5414-A020324D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38167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76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650338-5D7D-8267-6ABE-A7768D1B9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84135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2022-09-28T01:38:36Z</dcterms:modified>
  <cp:category>Timelines &amp; Planning</cp:category>
</cp:coreProperties>
</file>