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25" r:id="rId3"/>
    <p:sldId id="338" r:id="rId4"/>
    <p:sldId id="33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5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732" y="19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3101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68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2023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60355066"/>
              </p:ext>
            </p:extLst>
          </p:nvPr>
        </p:nvGraphicFramePr>
        <p:xfrm>
          <a:off x="6478439" y="5685051"/>
          <a:ext cx="2369227" cy="1051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February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6788371"/>
                  </a:ext>
                </a:extLst>
              </a:tr>
              <a:tr h="350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2023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00389639"/>
              </p:ext>
            </p:extLst>
          </p:nvPr>
        </p:nvGraphicFramePr>
        <p:xfrm>
          <a:off x="6478439" y="5685051"/>
          <a:ext cx="2369227" cy="1051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February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6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6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78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8FA8775-91E8-4CEB-B5D0-A29BE00BC954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67BEB6-DAF0-4480-A713-6B67F4B6703A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35F6564-7AFA-471E-8F31-3265D1D3B5B1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2C2F6C4-87A5-46EC-87D2-8190433DF1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3B74792-B60A-4097-945B-E394CC1856F8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5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CFFE6BA-A21F-929F-087E-AD187CC633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026"/>
              </p:ext>
            </p:extLst>
          </p:nvPr>
        </p:nvGraphicFramePr>
        <p:xfrm>
          <a:off x="274319" y="876723"/>
          <a:ext cx="8595363" cy="4745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8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394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6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BE9F74A-60C8-441D-D40F-A582DFCC1F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62848"/>
              </p:ext>
            </p:extLst>
          </p:nvPr>
        </p:nvGraphicFramePr>
        <p:xfrm>
          <a:off x="274319" y="876723"/>
          <a:ext cx="8595363" cy="4743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05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059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059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059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059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059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516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856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10443</TotalTime>
  <Words>129</Words>
  <Application>Microsoft Office PowerPoint</Application>
  <PresentationFormat>On-screen Show (4:3)</PresentationFormat>
  <Paragraphs>99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January</vt:lpstr>
      <vt:lpstr>January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- Calendar 2023</dc:title>
  <dc:creator>PresentationGO.com</dc:creator>
  <dc:description>© Copyright PresentationGO.com</dc:description>
  <cp:lastModifiedBy>Christophe Barroche</cp:lastModifiedBy>
  <cp:revision>4</cp:revision>
  <dcterms:created xsi:type="dcterms:W3CDTF">2014-11-26T05:14:11Z</dcterms:created>
  <dcterms:modified xsi:type="dcterms:W3CDTF">2022-09-27T18:08:01Z</dcterms:modified>
  <cp:category>Timelines &amp; Planning</cp:category>
</cp:coreProperties>
</file>