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4" r:id="rId3"/>
    <p:sldId id="33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7" autoAdjust="0"/>
    <p:restoredTop sz="94487" autoAdjust="0"/>
  </p:normalViewPr>
  <p:slideViewPr>
    <p:cSldViewPr snapToGrid="0" showGuides="1">
      <p:cViewPr varScale="1">
        <p:scale>
          <a:sx n="100" d="100"/>
          <a:sy n="100" d="100"/>
        </p:scale>
        <p:origin x="102" y="10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99879010"/>
              </p:ext>
            </p:extLst>
          </p:nvPr>
        </p:nvGraphicFramePr>
        <p:xfrm>
          <a:off x="8637920" y="5667555"/>
          <a:ext cx="3158967" cy="1099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9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64893433"/>
              </p:ext>
            </p:extLst>
          </p:nvPr>
        </p:nvGraphicFramePr>
        <p:xfrm>
          <a:off x="8637920" y="5667557"/>
          <a:ext cx="3158967" cy="1058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02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A500-C4DA-58BC-DFCE-4DBD101B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54318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144E5-FB51-0F2C-42EF-EF708AC8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04864"/>
              </p:ext>
            </p:extLst>
          </p:nvPr>
        </p:nvGraphicFramePr>
        <p:xfrm>
          <a:off x="378180" y="1193799"/>
          <a:ext cx="11445518" cy="426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8880</TotalTime>
  <Words>129</Words>
  <Application>Microsoft Office PowerPoint</Application>
  <PresentationFormat>Widescreen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2023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2022-09-28T01:38:03Z</dcterms:modified>
  <cp:category>Timelines &amp; Planning</cp:category>
</cp:coreProperties>
</file>