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  <p:sldMasterId id="2147483708" r:id="rId2"/>
  </p:sldMasterIdLst>
  <p:notesMasterIdLst>
    <p:notesMasterId r:id="rId6"/>
  </p:notesMasterIdLst>
  <p:sldIdLst>
    <p:sldId id="331" r:id="rId3"/>
    <p:sldId id="344" r:id="rId4"/>
    <p:sldId id="33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3D2C"/>
    <a:srgbClr val="2B323B"/>
    <a:srgbClr val="00B09B"/>
    <a:srgbClr val="F0EEEF"/>
    <a:srgbClr val="0D95BC"/>
    <a:srgbClr val="DF361F"/>
    <a:srgbClr val="6C2B43"/>
    <a:srgbClr val="7B0051"/>
    <a:srgbClr val="063951"/>
    <a:srgbClr val="EB1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425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116" y="11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99753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664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Mo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283635" y="5936562"/>
            <a:ext cx="6039527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3635" y="119593"/>
            <a:ext cx="4559298" cy="633942"/>
          </a:xfrm>
        </p:spPr>
        <p:txBody>
          <a:bodyPr lIns="0" anchor="t">
            <a:no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35" y="5725318"/>
            <a:ext cx="6039527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021525" y="119593"/>
            <a:ext cx="1826141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2800" dirty="0">
                <a:solidFill>
                  <a:srgbClr val="F03D2C"/>
                </a:solidFill>
              </a:rPr>
              <a:t>2023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953549531"/>
              </p:ext>
            </p:extLst>
          </p:nvPr>
        </p:nvGraphicFramePr>
        <p:xfrm>
          <a:off x="6478439" y="5685051"/>
          <a:ext cx="2369227" cy="10323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August 2023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Fr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7423172" y="406622"/>
            <a:ext cx="142449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F493D08-EA71-4F15-9B30-1A42A982A1F1}"/>
              </a:ext>
            </a:extLst>
          </p:cNvPr>
          <p:cNvSpPr txBox="1"/>
          <p:nvPr userDrawn="1"/>
        </p:nvSpPr>
        <p:spPr>
          <a:xfrm rot="16200000">
            <a:off x="8463555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>
            <a:defPPr>
              <a:defRPr lang="en-US"/>
            </a:defPPr>
            <a:lvl1pPr>
              <a:defRPr sz="8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4259795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Su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 userDrawn="1"/>
        </p:nvGrpSpPr>
        <p:grpSpPr>
          <a:xfrm>
            <a:off x="283635" y="5936562"/>
            <a:ext cx="6039527" cy="761795"/>
            <a:chOff x="283635" y="5936562"/>
            <a:chExt cx="6039527" cy="761795"/>
          </a:xfrm>
        </p:grpSpPr>
        <p:cxnSp>
          <p:nvCxnSpPr>
            <p:cNvPr id="19" name="Straight Connector 18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3635" y="119593"/>
            <a:ext cx="4559298" cy="633942"/>
          </a:xfrm>
        </p:spPr>
        <p:txBody>
          <a:bodyPr lIns="0" anchor="t">
            <a:no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35" y="5725318"/>
            <a:ext cx="6039527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021525" y="119593"/>
            <a:ext cx="1826141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2800" dirty="0">
                <a:solidFill>
                  <a:srgbClr val="F03D2C"/>
                </a:solidFill>
              </a:rPr>
              <a:t>2023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452327401"/>
              </p:ext>
            </p:extLst>
          </p:nvPr>
        </p:nvGraphicFramePr>
        <p:xfrm>
          <a:off x="6478439" y="5685051"/>
          <a:ext cx="2369227" cy="10323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August 2023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7423172" y="406622"/>
            <a:ext cx="142449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7" name="TextBox 6"/>
          <p:cNvSpPr txBox="1"/>
          <p:nvPr userDrawn="1"/>
        </p:nvSpPr>
        <p:spPr>
          <a:xfrm rot="16200000">
            <a:off x="8463555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>
            <a:defPPr>
              <a:defRPr lang="en-US"/>
            </a:defPPr>
            <a:lvl1pPr>
              <a:defRPr sz="8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1416760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2783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presentationgo.com/" TargetMode="Externa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22BE3-2A94-4828-8F6F-2524B33A2832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57969-64D5-4DDA-8797-5C87C9A40B87}" type="slidenum">
              <a:rPr lang="en-US" smtClean="0"/>
              <a:t>‹#›</a:t>
            </a:fld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8FA8775-91E8-4CEB-B5D0-A29BE00BC954}"/>
              </a:ext>
            </a:extLst>
          </p:cNvPr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5667BEB6-DAF0-4480-A713-6B67F4B6703A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35F6564-7AFA-471E-8F31-3265D1D3B5B1}"/>
                </a:ext>
              </a:extLst>
            </p:cNvPr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E2C2F6C4-87A5-46EC-87D2-8190433DF1A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93B74792-B60A-4097-945B-E394CC1856F8}"/>
              </a:ext>
            </a:extLst>
          </p:cNvPr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5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247974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954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5EAE2B6-74D8-6A05-81BC-E017F8A60F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0359547"/>
              </p:ext>
            </p:extLst>
          </p:nvPr>
        </p:nvGraphicFramePr>
        <p:xfrm>
          <a:off x="274319" y="876725"/>
          <a:ext cx="8595363" cy="47453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7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34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500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500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500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500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500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500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06896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8582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051ECCC-307F-E2F1-2CB3-5722D294B2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3089943"/>
              </p:ext>
            </p:extLst>
          </p:nvPr>
        </p:nvGraphicFramePr>
        <p:xfrm>
          <a:off x="274319" y="876723"/>
          <a:ext cx="8595363" cy="47434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7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63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451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451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451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451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451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451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94835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3858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3185659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sign by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10409</TotalTime>
  <Words>136</Words>
  <Application>Microsoft Office PowerPoint</Application>
  <PresentationFormat>On-screen Show (4:3)</PresentationFormat>
  <Paragraphs>106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Franklin Gothic Medium</vt:lpstr>
      <vt:lpstr>Open Sans</vt:lpstr>
      <vt:lpstr>PresentationGO</vt:lpstr>
      <vt:lpstr>Design by PresentationGO</vt:lpstr>
      <vt:lpstr>July</vt:lpstr>
      <vt:lpstr>July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JULY - Calendar 2023</dc:title>
  <dc:creator>PresentationGO.com</dc:creator>
  <dc:description>© Copyright PresentationGO.com</dc:description>
  <cp:lastModifiedBy>Christophe Barroche</cp:lastModifiedBy>
  <cp:revision>1</cp:revision>
  <dcterms:created xsi:type="dcterms:W3CDTF">2014-11-26T05:14:11Z</dcterms:created>
  <dcterms:modified xsi:type="dcterms:W3CDTF">2022-09-27T18:30:23Z</dcterms:modified>
  <cp:category>Timelines &amp; Planning</cp:category>
</cp:coreProperties>
</file>