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0" r:id="rId3"/>
    <p:sldId id="343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62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44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44600944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52108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4870B2-FB60-AF5D-D0F2-C4EE716D2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74730"/>
              </p:ext>
            </p:extLst>
          </p:nvPr>
        </p:nvGraphicFramePr>
        <p:xfrm>
          <a:off x="378180" y="1193799"/>
          <a:ext cx="11445518" cy="4266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4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443864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07AF81-B475-4C2E-16B9-2C0B27EA5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30648"/>
              </p:ext>
            </p:extLst>
          </p:nvPr>
        </p:nvGraphicFramePr>
        <p:xfrm>
          <a:off x="378180" y="1193799"/>
          <a:ext cx="11445518" cy="4263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6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51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8877</TotalTime>
  <Words>136</Words>
  <Application>Microsoft Office PowerPoint</Application>
  <PresentationFormat>Widescreen</PresentationFormat>
  <Paragraphs>106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2023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2022-09-28T01:40:03Z</dcterms:modified>
  <cp:category>Timelines &amp; Planning</cp:category>
</cp:coreProperties>
</file>