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0" r:id="rId3"/>
    <p:sldId id="343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2323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3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574390"/>
              </p:ext>
            </p:extLst>
          </p:nvPr>
        </p:nvGraphicFramePr>
        <p:xfrm>
          <a:off x="6478439" y="5685051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1523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87208467"/>
              </p:ext>
            </p:extLst>
          </p:nvPr>
        </p:nvGraphicFramePr>
        <p:xfrm>
          <a:off x="6478439" y="5685051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01756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2CE9910-F6B4-4150-C46C-30DAC28E4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911193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93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172AAB-89F5-413A-D8FD-7CB7EC0BD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82335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74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10404</TotalTime>
  <Words>122</Words>
  <Application>Microsoft Office PowerPoint</Application>
  <PresentationFormat>On-screen Show (4:3)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June</vt:lpstr>
      <vt:lpstr>June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2022-09-27T18:28:02Z</dcterms:modified>
  <cp:category>Timelines &amp; Planning</cp:category>
</cp:coreProperties>
</file>