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29" r:id="rId3"/>
    <p:sldId id="342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100" d="100"/>
          <a:sy n="100" d="100"/>
        </p:scale>
        <p:origin x="96" y="10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3673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0298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337988"/>
              </p:ext>
            </p:extLst>
          </p:nvPr>
        </p:nvGraphicFramePr>
        <p:xfrm>
          <a:off x="8637920" y="5667556"/>
          <a:ext cx="315896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July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22879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33641775"/>
              </p:ext>
            </p:extLst>
          </p:nvPr>
        </p:nvGraphicFramePr>
        <p:xfrm>
          <a:off x="8637920" y="5667556"/>
          <a:ext cx="315896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July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497539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June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09AB6AD-2574-ABD8-3223-EE7053074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2749"/>
              </p:ext>
            </p:extLst>
          </p:nvPr>
        </p:nvGraphicFramePr>
        <p:xfrm>
          <a:off x="378180" y="1193799"/>
          <a:ext cx="11445518" cy="4263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58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June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09216D-3309-2594-5C36-A1615BF6A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659675"/>
              </p:ext>
            </p:extLst>
          </p:nvPr>
        </p:nvGraphicFramePr>
        <p:xfrm>
          <a:off x="378180" y="1193798"/>
          <a:ext cx="11445518" cy="4262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5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5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5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5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35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35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937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8870</TotalTime>
  <Words>122</Words>
  <Application>Microsoft Office PowerPoint</Application>
  <PresentationFormat>Widescreen</PresentationFormat>
  <Paragraphs>92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June</vt:lpstr>
      <vt:lpstr>June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JUNE - Calendar 2023</dc:title>
  <dc:creator>PresentationGO.com</dc:creator>
  <dc:description>© Copyright PresentationGO.com</dc:description>
  <cp:lastModifiedBy>Christophe Barroche</cp:lastModifiedBy>
  <cp:revision>2</cp:revision>
  <dcterms:created xsi:type="dcterms:W3CDTF">2014-11-26T05:14:11Z</dcterms:created>
  <dcterms:modified xsi:type="dcterms:W3CDTF">2022-09-28T01:39:46Z</dcterms:modified>
  <cp:category>Timelines &amp; Planning</cp:category>
</cp:coreProperties>
</file>