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7" r:id="rId3"/>
    <p:sldId id="340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92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2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9088411"/>
              </p:ext>
            </p:extLst>
          </p:nvPr>
        </p:nvGraphicFramePr>
        <p:xfrm>
          <a:off x="6478439" y="5685051"/>
          <a:ext cx="2369227" cy="103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0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30568238"/>
              </p:ext>
            </p:extLst>
          </p:nvPr>
        </p:nvGraphicFramePr>
        <p:xfrm>
          <a:off x="6478439" y="5685051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051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EBDC93-C360-1559-C559-EEC26D9C2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24957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4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BDE094-1852-9B23-91E8-8E8DC7E36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69066"/>
              </p:ext>
            </p:extLst>
          </p:nvPr>
        </p:nvGraphicFramePr>
        <p:xfrm>
          <a:off x="274319" y="876725"/>
          <a:ext cx="8595363" cy="474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6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6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6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6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6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10404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2022-09-27T18:16:05Z</dcterms:modified>
  <cp:category>Timelines &amp; Planning</cp:category>
</cp:coreProperties>
</file>