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6" r:id="rId3"/>
    <p:sldId id="339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00" d="100"/>
          <a:sy n="100" d="100"/>
        </p:scale>
        <p:origin x="96" y="10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00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6367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78870497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April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3514264"/>
              </p:ext>
            </p:extLst>
          </p:nvPr>
        </p:nvGraphicFramePr>
        <p:xfrm>
          <a:off x="8637920" y="5667556"/>
          <a:ext cx="315896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April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460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66CDE3A-22E1-0E6E-E833-678A5A6431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536110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21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32452AD-0FB9-4E4D-2CB5-5C5CA1A82A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687617"/>
              </p:ext>
            </p:extLst>
          </p:nvPr>
        </p:nvGraphicFramePr>
        <p:xfrm>
          <a:off x="378180" y="1193798"/>
          <a:ext cx="11445518" cy="42628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3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3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3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3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3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00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8870</TotalTime>
  <Words>122</Words>
  <Application>Microsoft Office PowerPoint</Application>
  <PresentationFormat>Widescreen</PresentationFormat>
  <Paragraphs>92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March</vt:lpstr>
      <vt:lpstr>March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- Calendar 2023</dc:title>
  <dc:creator>PresentationGO.com</dc:creator>
  <dc:description>© Copyright PresentationGO.com</dc:description>
  <cp:lastModifiedBy>Christophe Barroche</cp:lastModifiedBy>
  <cp:revision>2</cp:revision>
  <dcterms:created xsi:type="dcterms:W3CDTF">2014-11-26T05:14:11Z</dcterms:created>
  <dcterms:modified xsi:type="dcterms:W3CDTF">2022-09-28T01:38:54Z</dcterms:modified>
  <cp:category>Timelines &amp; Planning</cp:category>
</cp:coreProperties>
</file>