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9" r:id="rId3"/>
    <p:sldId id="342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325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8698560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99829422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237085-E4C2-D084-1E55-888677AAC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570622"/>
              </p:ext>
            </p:extLst>
          </p:nvPr>
        </p:nvGraphicFramePr>
        <p:xfrm>
          <a:off x="274319" y="876725"/>
          <a:ext cx="8595363" cy="474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06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910972-6A69-E4B4-8E29-CB247AAD3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347574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21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10402</TotalTime>
  <Words>122</Words>
  <Application>Microsoft Office PowerPoint</Application>
  <PresentationFormat>On-screen Show (4:3)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2022-09-27T18:22:36Z</dcterms:modified>
  <cp:category>Timelines &amp; Planning</cp:category>
</cp:coreProperties>
</file>