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28" r:id="rId3"/>
    <p:sldId id="341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100" d="100"/>
          <a:sy n="100" d="100"/>
        </p:scale>
        <p:origin x="96" y="10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6896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3633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93873686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96971405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826BD0A-3221-1C59-4264-3E42E4E29B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784518"/>
              </p:ext>
            </p:extLst>
          </p:nvPr>
        </p:nvGraphicFramePr>
        <p:xfrm>
          <a:off x="378180" y="1193799"/>
          <a:ext cx="11445518" cy="4262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2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000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3116D98-F44B-8AB4-97DA-61336A4599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212780"/>
              </p:ext>
            </p:extLst>
          </p:nvPr>
        </p:nvGraphicFramePr>
        <p:xfrm>
          <a:off x="378180" y="1193798"/>
          <a:ext cx="11445518" cy="42628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3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3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3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3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3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893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8870</TotalTime>
  <Words>122</Words>
  <Application>Microsoft Office PowerPoint</Application>
  <PresentationFormat>Widescreen</PresentationFormat>
  <Paragraphs>92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May</vt:lpstr>
      <vt:lpstr>May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- Calendar 2023</dc:title>
  <dc:creator>PresentationGO.com</dc:creator>
  <dc:description>© Copyright PresentationGO.com</dc:description>
  <cp:lastModifiedBy>Christophe Barroche</cp:lastModifiedBy>
  <cp:revision>3</cp:revision>
  <dcterms:created xsi:type="dcterms:W3CDTF">2014-11-26T05:14:11Z</dcterms:created>
  <dcterms:modified xsi:type="dcterms:W3CDTF">2022-09-28T01:39:30Z</dcterms:modified>
  <cp:category>Timelines &amp; Planning</cp:category>
</cp:coreProperties>
</file>