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5" r:id="rId3"/>
    <p:sldId id="348" r:id="rId4"/>
    <p:sldId id="33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25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094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34694668"/>
              </p:ext>
            </p:extLst>
          </p:nvPr>
        </p:nvGraphicFramePr>
        <p:xfrm>
          <a:off x="6478439" y="5685051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2023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40008222"/>
              </p:ext>
            </p:extLst>
          </p:nvPr>
        </p:nvGraphicFramePr>
        <p:xfrm>
          <a:off x="6478439" y="5685051"/>
          <a:ext cx="2369227" cy="11694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2023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1314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78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8FA8775-91E8-4CEB-B5D0-A29BE00BC954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667BEB6-DAF0-4480-A713-6B67F4B6703A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35F6564-7AFA-471E-8F31-3265D1D3B5B1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E2C2F6C4-87A5-46EC-87D2-8190433DF1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3B74792-B60A-4097-945B-E394CC1856F8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5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73D77DA-2FEA-6E1A-5912-CCCA438339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63456"/>
              </p:ext>
            </p:extLst>
          </p:nvPr>
        </p:nvGraphicFramePr>
        <p:xfrm>
          <a:off x="274319" y="876724"/>
          <a:ext cx="8595363" cy="4745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9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1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634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70BC9D4-A7A4-0350-4531-C3C7EEBFF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458040"/>
              </p:ext>
            </p:extLst>
          </p:nvPr>
        </p:nvGraphicFramePr>
        <p:xfrm>
          <a:off x="274319" y="876724"/>
          <a:ext cx="8595363" cy="47454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7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79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0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7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144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62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8565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10403</TotalTime>
  <Words>122</Words>
  <Application>Microsoft Office PowerPoint</Application>
  <PresentationFormat>On-screen Show (4:3)</PresentationFormat>
  <Paragraphs>92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2023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2022-09-27T18:50:17Z</dcterms:modified>
  <cp:category>Timelines &amp; Planning</cp:category>
</cp:coreProperties>
</file>