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4" r:id="rId3"/>
    <p:sldId id="34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38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2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68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8362995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5984488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875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B356EC-2301-7560-71AB-3E1735C6B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54539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25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ECFA43-5888-C0F5-CBEA-FEF3DD5DA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58724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8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2022-09-28T01:34:29Z</dcterms:modified>
  <cp:category>Timelines &amp; Planning</cp:category>
</cp:coreProperties>
</file>