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4" r:id="rId3"/>
    <p:sldId id="347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6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34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64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68824891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74214190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97847B-9467-8DCF-4166-37033D8AA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42448"/>
              </p:ext>
            </p:extLst>
          </p:nvPr>
        </p:nvGraphicFramePr>
        <p:xfrm>
          <a:off x="274319" y="876725"/>
          <a:ext cx="8595363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9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43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395A3B-F079-5A2B-01B9-42F91E23A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87133"/>
              </p:ext>
            </p:extLst>
          </p:nvPr>
        </p:nvGraphicFramePr>
        <p:xfrm>
          <a:off x="274319" y="876723"/>
          <a:ext cx="8595363" cy="4743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3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3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3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3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16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10402</TotalTime>
  <Words>129</Words>
  <Application>Microsoft Office PowerPoint</Application>
  <PresentationFormat>On-screen Show (4:3)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2022-09-27T18:45:51Z</dcterms:modified>
  <cp:category>Timelines &amp; Planning</cp:category>
</cp:coreProperties>
</file>