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3" r:id="rId3"/>
    <p:sldId id="346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0" d="100"/>
          <a:sy n="100" d="100"/>
        </p:scale>
        <p:origin x="96" y="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51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120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27769051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45381134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685A88-2930-6CFB-80A6-A89941186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924355"/>
              </p:ext>
            </p:extLst>
          </p:nvPr>
        </p:nvGraphicFramePr>
        <p:xfrm>
          <a:off x="378180" y="1193799"/>
          <a:ext cx="11445518" cy="4264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7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0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80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C0A91B4-FABF-0781-F4A9-B06F8FCDE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080584"/>
              </p:ext>
            </p:extLst>
          </p:nvPr>
        </p:nvGraphicFramePr>
        <p:xfrm>
          <a:off x="378180" y="1193799"/>
          <a:ext cx="11445518" cy="4265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2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9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9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9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9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9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61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8870</TotalTime>
  <Words>129</Words>
  <Application>Microsoft Office PowerPoint</Application>
  <PresentationFormat>Widescreen</PresentationFormat>
  <Paragraphs>99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October</vt:lpstr>
      <vt:lpstr>October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- Calendar 2023</dc:title>
  <dc:creator>PresentationGO.com</dc:creator>
  <dc:description>© Copyright PresentationGO.com</dc:description>
  <cp:lastModifiedBy>Christophe Barroche</cp:lastModifiedBy>
  <cp:revision>2</cp:revision>
  <dcterms:created xsi:type="dcterms:W3CDTF">2014-11-26T05:14:11Z</dcterms:created>
  <dcterms:modified xsi:type="dcterms:W3CDTF">2022-09-28T01:47:39Z</dcterms:modified>
  <cp:category>Timelines &amp; Planning</cp:category>
</cp:coreProperties>
</file>