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3" r:id="rId3"/>
    <p:sldId id="346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28" y="17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04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7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8557372"/>
              </p:ext>
            </p:extLst>
          </p:nvPr>
        </p:nvGraphicFramePr>
        <p:xfrm>
          <a:off x="6478439" y="5685051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27228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87154012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October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2BC17D-CD94-3DC1-D88D-2DEB50A91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010851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94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8A433B0-8682-2499-B5D7-9AB7E05A9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21369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9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10404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September</vt:lpstr>
      <vt:lpstr>September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2022-09-27T18:43:34Z</dcterms:modified>
  <cp:category>Timelines &amp; Planning</cp:category>
</cp:coreProperties>
</file>