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2" r:id="rId3"/>
    <p:sldId id="345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2" d="100"/>
          <a:sy n="82" d="100"/>
        </p:scale>
        <p:origin x="138" y="1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515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92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48156291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53235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29770717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September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0F6604-BE03-6C61-6AFD-AB1884C98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112202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19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September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18312E-AFA0-88E8-D51F-8C3DE5D26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235080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736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8870</TotalTime>
  <Words>122</Words>
  <Application>Microsoft Office PowerPoint</Application>
  <PresentationFormat>Widescreen</PresentationFormat>
  <Paragraphs>92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September</vt:lpstr>
      <vt:lpstr>September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- Calendar 2023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2022-09-27T19:35:40Z</dcterms:modified>
  <cp:category>Timelines &amp; Planning</cp:category>
</cp:coreProperties>
</file>