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</a:t>
            </a:r>
            <a:r>
              <a:rPr lang="en-US"/>
              <a:t>free PowerPoint template </a:t>
            </a:r>
            <a:r>
              <a:rPr lang="en-US" dirty="0"/>
              <a:t>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37284788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2894789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35466247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6EDFF8F-7748-4782-882F-72FF66713852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A360819-048C-46BB-8604-89227EBF5543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EF86E3-28D6-4344-BD42-31CB501BEC29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5054388-67F6-44FE-A553-914327ABB0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5A3BEAD-1F04-4CD1-8CD5-0F7B5760A115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454806"/>
              </p:ext>
            </p:extLst>
          </p:nvPr>
        </p:nvGraphicFramePr>
        <p:xfrm>
          <a:off x="283635" y="876724"/>
          <a:ext cx="8564031" cy="4749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1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7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7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7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7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7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32D7D94-DBC6-4672-82A4-AF67C3AA4651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D671D8-8B71-4E53-95C0-8FFDB934A11A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162241"/>
              </p:ext>
            </p:extLst>
          </p:nvPr>
        </p:nvGraphicFramePr>
        <p:xfrm>
          <a:off x="283635" y="876724"/>
          <a:ext cx="8564031" cy="474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26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57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57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57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57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57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F67D64-6D5E-484C-A1E1-A9B7C3997D5E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C3D054-C47C-45B1-95D6-127F895B7B15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10130</TotalTime>
  <Words>120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August</vt:lpstr>
      <vt:lpstr>August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2018-10-23T23:45:53Z</dcterms:modified>
  <cp:category>Charts &amp; Diagrams</cp:category>
</cp:coreProperties>
</file>