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5" d="100"/>
          <a:sy n="105" d="100"/>
        </p:scale>
        <p:origin x="11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1139711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598726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36422296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Sun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10487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FAEE0CC-FCF7-406F-ACD7-8FD63C2B07DC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1E87B-92D9-4798-A87E-989BEF80778B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3198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81BE022-1C6A-4D55-A025-30DE39F01A39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2C9AD4-11E3-484E-AD71-53FC8CE59DFE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120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August</vt:lpstr>
      <vt:lpstr>August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2018-10-23T22:20:07Z</dcterms:modified>
  <cp:category>Charts &amp; Diagrams</cp:category>
</cp:coreProperties>
</file>