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692" r:id="rId2"/>
  </p:sldMasterIdLst>
  <p:notesMasterIdLst>
    <p:notesMasterId r:id="rId6"/>
  </p:notesMasterIdLst>
  <p:sldIdLst>
    <p:sldId id="318" r:id="rId3"/>
    <p:sldId id="317" r:id="rId4"/>
    <p:sldId id="30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</a:t>
            </a:r>
            <a:r>
              <a:rPr lang="en-US"/>
              <a:t>free PowerPoint template </a:t>
            </a:r>
            <a:r>
              <a:rPr lang="en-US" dirty="0"/>
              <a:t>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0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77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2019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914776625"/>
              </p:ext>
            </p:extLst>
          </p:nvPr>
        </p:nvGraphicFramePr>
        <p:xfrm>
          <a:off x="6478439" y="5667555"/>
          <a:ext cx="236922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January 2020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493D08-EA71-4F15-9B30-1A42A982A1F1}"/>
              </a:ext>
            </a:extLst>
          </p:cNvPr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425979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2019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328567361"/>
              </p:ext>
            </p:extLst>
          </p:nvPr>
        </p:nvGraphicFramePr>
        <p:xfrm>
          <a:off x="6478439" y="5667555"/>
          <a:ext cx="236922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January 2020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141676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48320AE-5A61-4096-AD44-6CDCFE6D1DBB}"/>
              </a:ext>
            </a:extLst>
          </p:cNvPr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A925DFF-9220-4D44-8EF6-93724E699DC7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A0BDAB7-B634-46AA-A516-4B6941A6B3B1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4A49DF07-17AF-48F1-AD86-BD0CD868917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CBD6248C-D359-4A7D-9748-DFD8F4236396}"/>
              </a:ext>
            </a:extLst>
          </p:cNvPr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4797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December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198285"/>
              </p:ext>
            </p:extLst>
          </p:nvPr>
        </p:nvGraphicFramePr>
        <p:xfrm>
          <a:off x="283635" y="876724"/>
          <a:ext cx="8564031" cy="4745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1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506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506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506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506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506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506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890088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F32D7D94-DBC6-4672-82A4-AF67C3AA4651}"/>
              </a:ext>
            </a:extLst>
          </p:cNvPr>
          <p:cNvSpPr/>
          <p:nvPr/>
        </p:nvSpPr>
        <p:spPr>
          <a:xfrm>
            <a:off x="-200027" y="5523567"/>
            <a:ext cx="85521" cy="9863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D671D8-8B71-4E53-95C0-8FFDB934A11A}"/>
              </a:ext>
            </a:extLst>
          </p:cNvPr>
          <p:cNvSpPr/>
          <p:nvPr/>
        </p:nvSpPr>
        <p:spPr>
          <a:xfrm>
            <a:off x="-200027" y="876724"/>
            <a:ext cx="85521" cy="9863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294175"/>
              </p:ext>
            </p:extLst>
          </p:nvPr>
        </p:nvGraphicFramePr>
        <p:xfrm>
          <a:off x="283635" y="876724"/>
          <a:ext cx="8564031" cy="47487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268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268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268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268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268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December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F67D64-6D5E-484C-A1E1-A9B7C3997D5E}"/>
              </a:ext>
            </a:extLst>
          </p:cNvPr>
          <p:cNvSpPr/>
          <p:nvPr/>
        </p:nvSpPr>
        <p:spPr>
          <a:xfrm>
            <a:off x="-200027" y="5523567"/>
            <a:ext cx="85521" cy="9863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C3D054-C47C-45B1-95D6-127F895B7B15}"/>
              </a:ext>
            </a:extLst>
          </p:cNvPr>
          <p:cNvSpPr/>
          <p:nvPr/>
        </p:nvSpPr>
        <p:spPr>
          <a:xfrm>
            <a:off x="-200027" y="876724"/>
            <a:ext cx="85521" cy="9863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48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10173</TotalTime>
  <Words>120</Words>
  <PresentationFormat>On-screen Show (4:3)</PresentationFormat>
  <Paragraphs>101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Adobe Devanagari</vt:lpstr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Custom Design</vt:lpstr>
      <vt:lpstr>December</vt:lpstr>
      <vt:lpstr>December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DECEMBER - Calendar 2019 for PowerPoint</dc:title>
  <dc:creator>PresentationGO.com</dc:creator>
  <dc:description>© Copyright PresentationGO.com</dc:description>
  <dcterms:created xsi:type="dcterms:W3CDTF">2014-11-26T05:14:11Z</dcterms:created>
  <dcterms:modified xsi:type="dcterms:W3CDTF">2018-10-23T23:47:30Z</dcterms:modified>
  <cp:category>Charts &amp; Diagrams</cp:category>
</cp:coreProperties>
</file>