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89488172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11950291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68609"/>
              </p:ext>
            </p:extLst>
          </p:nvPr>
        </p:nvGraphicFramePr>
        <p:xfrm>
          <a:off x="378180" y="1193800"/>
          <a:ext cx="11445518" cy="4264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8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37114"/>
                  </a:ext>
                </a:extLst>
              </a:tr>
              <a:tr h="6548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877991"/>
              </p:ext>
            </p:extLst>
          </p:nvPr>
        </p:nvGraphicFramePr>
        <p:xfrm>
          <a:off x="378180" y="1193800"/>
          <a:ext cx="11445518" cy="4264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8547</TotalTime>
  <Words>120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2018-10-23T23:38:29Z</dcterms:modified>
  <cp:category>Charts &amp; Diagrams</cp:category>
</cp:coreProperties>
</file>