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18" r:id="rId3"/>
    <p:sldId id="317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</a:t>
            </a:r>
            <a:r>
              <a:rPr lang="en-US"/>
              <a:t>free PowerPoint template </a:t>
            </a:r>
            <a:r>
              <a:rPr lang="en-US" dirty="0"/>
              <a:t>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21127906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August 2019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2488494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August 2019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3D93432-9C28-40C0-8A76-AF4AADA7DFD1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32B357A-6E47-4043-8B6C-6EEC089228D0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21D5C3A-6F6D-4628-9362-68FFC97AA9C9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A0F37F8E-5498-48E4-9853-DD7EF78B40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B7C34F5B-E862-40DD-9976-47DEE1C454DE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757249"/>
              </p:ext>
            </p:extLst>
          </p:nvPr>
        </p:nvGraphicFramePr>
        <p:xfrm>
          <a:off x="283635" y="876725"/>
          <a:ext cx="8564031" cy="47478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250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250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250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250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250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32D7D94-DBC6-4672-82A4-AF67C3AA4651}"/>
              </a:ext>
            </a:extLst>
          </p:cNvPr>
          <p:cNvSpPr/>
          <p:nvPr/>
        </p:nvSpPr>
        <p:spPr>
          <a:xfrm>
            <a:off x="-200027" y="5523567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D671D8-8B71-4E53-95C0-8FFDB934A11A}"/>
              </a:ext>
            </a:extLst>
          </p:cNvPr>
          <p:cNvSpPr/>
          <p:nvPr/>
        </p:nvSpPr>
        <p:spPr>
          <a:xfrm>
            <a:off x="-200027" y="876724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946001"/>
              </p:ext>
            </p:extLst>
          </p:nvPr>
        </p:nvGraphicFramePr>
        <p:xfrm>
          <a:off x="283635" y="876724"/>
          <a:ext cx="8564031" cy="47460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46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216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216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216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216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2161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F67D64-6D5E-484C-A1E1-A9B7C3997D5E}"/>
              </a:ext>
            </a:extLst>
          </p:cNvPr>
          <p:cNvSpPr/>
          <p:nvPr/>
        </p:nvSpPr>
        <p:spPr>
          <a:xfrm>
            <a:off x="-200027" y="5523567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C3D054-C47C-45B1-95D6-127F895B7B15}"/>
              </a:ext>
            </a:extLst>
          </p:cNvPr>
          <p:cNvSpPr/>
          <p:nvPr/>
        </p:nvSpPr>
        <p:spPr>
          <a:xfrm>
            <a:off x="-200027" y="876724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4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10275</TotalTime>
  <Words>120</Words>
  <PresentationFormat>On-screen Show (4:3)</PresentationFormat>
  <Paragraphs>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Adobe Devanagari</vt:lpstr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July</vt:lpstr>
      <vt:lpstr>July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JULY - Calendar 2019 for PowerPoint</dc:title>
  <dc:creator>PresentationGO.com</dc:creator>
  <dc:description>© Copyright PresentationGO.com</dc:description>
  <dcterms:created xsi:type="dcterms:W3CDTF">2014-11-26T05:14:11Z</dcterms:created>
  <dcterms:modified xsi:type="dcterms:W3CDTF">2018-10-23T23:45:32Z</dcterms:modified>
  <cp:category>Charts &amp; Diagrams</cp:category>
</cp:coreProperties>
</file>