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18" r:id="rId3"/>
    <p:sldId id="317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</a:t>
            </a:r>
            <a:r>
              <a:rPr lang="en-US"/>
              <a:t>free PowerPoint template </a:t>
            </a:r>
            <a:r>
              <a:rPr lang="en-US" dirty="0"/>
              <a:t>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34677842"/>
              </p:ext>
            </p:extLst>
          </p:nvPr>
        </p:nvGraphicFramePr>
        <p:xfrm>
          <a:off x="6478439" y="5667555"/>
          <a:ext cx="236922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December 2019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6791357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05900125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December 2019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70192FC-BB68-4E34-BAB8-5BA516E04473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2DDC8BD-54D1-45D9-BE6C-056CA087A469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175BA06-5D6D-4AB7-AB4F-49FE8360E3FE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1249977C-3DF7-4B9E-BCB4-7154817DC4C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F890807C-5AFF-432B-84BF-43929934D674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325440"/>
              </p:ext>
            </p:extLst>
          </p:nvPr>
        </p:nvGraphicFramePr>
        <p:xfrm>
          <a:off x="283635" y="876723"/>
          <a:ext cx="8564031" cy="47490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9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261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261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261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261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261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32D7D94-DBC6-4672-82A4-AF67C3AA4651}"/>
              </a:ext>
            </a:extLst>
          </p:cNvPr>
          <p:cNvSpPr/>
          <p:nvPr/>
        </p:nvSpPr>
        <p:spPr>
          <a:xfrm>
            <a:off x="-200027" y="5523567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D671D8-8B71-4E53-95C0-8FFDB934A11A}"/>
              </a:ext>
            </a:extLst>
          </p:cNvPr>
          <p:cNvSpPr/>
          <p:nvPr/>
        </p:nvSpPr>
        <p:spPr>
          <a:xfrm>
            <a:off x="-200027" y="876724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009589"/>
              </p:ext>
            </p:extLst>
          </p:nvPr>
        </p:nvGraphicFramePr>
        <p:xfrm>
          <a:off x="283635" y="876724"/>
          <a:ext cx="8564031" cy="47473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242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242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242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242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242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F67D64-6D5E-484C-A1E1-A9B7C3997D5E}"/>
              </a:ext>
            </a:extLst>
          </p:cNvPr>
          <p:cNvSpPr/>
          <p:nvPr/>
        </p:nvSpPr>
        <p:spPr>
          <a:xfrm>
            <a:off x="-200027" y="5523567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C3D054-C47C-45B1-95D6-127F895B7B15}"/>
              </a:ext>
            </a:extLst>
          </p:cNvPr>
          <p:cNvSpPr/>
          <p:nvPr/>
        </p:nvSpPr>
        <p:spPr>
          <a:xfrm>
            <a:off x="-200027" y="876724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4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10132</TotalTime>
  <Words>118</Words>
  <PresentationFormat>On-screen Show (4:3)</PresentationFormat>
  <Paragraphs>94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Adobe Devanagari</vt:lpstr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November</vt:lpstr>
      <vt:lpstr>November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- Calendar 2019 for PowerPoint</dc:title>
  <dc:creator>PresentationGO.com</dc:creator>
  <dc:description>© Copyright PresentationGO.com</dc:description>
  <dcterms:created xsi:type="dcterms:W3CDTF">2014-11-26T05:14:11Z</dcterms:created>
  <dcterms:modified xsi:type="dcterms:W3CDTF">2018-10-23T23:47:05Z</dcterms:modified>
  <cp:category>Charts &amp; Diagrams</cp:category>
</cp:coreProperties>
</file>