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0211992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76341157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AE25495-0C44-432F-BD61-951B63571A9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CA1BA5-34D6-4725-83DE-232B45D5D5B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28FC73-AD74-4815-A0D2-3F5FF68EBA6E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628DCF6-0F63-486E-B9C2-015B9E81D5F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9F83799-6F5A-4EF0-9627-00826B134C5B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932563"/>
              </p:ext>
            </p:extLst>
          </p:nvPr>
        </p:nvGraphicFramePr>
        <p:xfrm>
          <a:off x="283635" y="876723"/>
          <a:ext cx="8564031" cy="4754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267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75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75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75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75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375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303560"/>
              </p:ext>
            </p:extLst>
          </p:nvPr>
        </p:nvGraphicFramePr>
        <p:xfrm>
          <a:off x="283635" y="876725"/>
          <a:ext cx="8564031" cy="4749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16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76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10129</TotalTime>
  <Words>120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2018-10-23T23:46:38Z</dcterms:modified>
  <cp:category>Charts &amp; Diagrams</cp:category>
</cp:coreProperties>
</file>