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692" r:id="rId2"/>
  </p:sldMasterIdLst>
  <p:notesMasterIdLst>
    <p:notesMasterId r:id="rId6"/>
  </p:notesMasterIdLst>
  <p:sldIdLst>
    <p:sldId id="318" r:id="rId3"/>
    <p:sldId id="319" r:id="rId4"/>
    <p:sldId id="30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4477" autoAdjust="0"/>
  </p:normalViewPr>
  <p:slideViewPr>
    <p:cSldViewPr snapToGrid="0" showGuides="1">
      <p:cViewPr varScale="1">
        <p:scale>
          <a:sx n="105" d="100"/>
          <a:sy n="105" d="100"/>
        </p:scale>
        <p:origin x="116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902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7626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2019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255287883"/>
              </p:ext>
            </p:extLst>
          </p:nvPr>
        </p:nvGraphicFramePr>
        <p:xfrm>
          <a:off x="8637920" y="5667556"/>
          <a:ext cx="315896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November 2019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Fr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B5EBDEB-CE01-42CF-9A98-3DB77E6D2188}"/>
              </a:ext>
            </a:extLst>
          </p:cNvPr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901582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2019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691494025"/>
              </p:ext>
            </p:extLst>
          </p:nvPr>
        </p:nvGraphicFramePr>
        <p:xfrm>
          <a:off x="8637920" y="5667556"/>
          <a:ext cx="315896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November 2019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3" name="TextBox 12"/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974212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24CFFF0-2BEA-4D11-B414-8F2E322C38A9}"/>
              </a:ext>
            </a:extLst>
          </p:cNvPr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47E8EFD-3483-4D0E-8027-6D05BA21E90E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4EF0998-3C2F-40FC-938B-020478488007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8C249893-D54B-44ED-B618-276EC0CB689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169CC264-30A6-4E9E-B936-446236B921CC}"/>
              </a:ext>
            </a:extLst>
          </p:cNvPr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8877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October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3234509"/>
              </p:ext>
            </p:extLst>
          </p:nvPr>
        </p:nvGraphicFramePr>
        <p:xfrm>
          <a:off x="378180" y="1194745"/>
          <a:ext cx="11445518" cy="42632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52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560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560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560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560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560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AFAEE0CC-FCF7-406F-ACD7-8FD63C2B07DC}"/>
              </a:ext>
            </a:extLst>
          </p:cNvPr>
          <p:cNvSpPr/>
          <p:nvPr/>
        </p:nvSpPr>
        <p:spPr>
          <a:xfrm>
            <a:off x="-200027" y="1193800"/>
            <a:ext cx="85521" cy="9863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691E87B-92D9-4798-A87E-989BEF80778B}"/>
              </a:ext>
            </a:extLst>
          </p:cNvPr>
          <p:cNvSpPr/>
          <p:nvPr/>
        </p:nvSpPr>
        <p:spPr>
          <a:xfrm>
            <a:off x="-200027" y="5359398"/>
            <a:ext cx="85521" cy="9863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6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October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2706037"/>
              </p:ext>
            </p:extLst>
          </p:nvPr>
        </p:nvGraphicFramePr>
        <p:xfrm>
          <a:off x="378180" y="1193800"/>
          <a:ext cx="11445518" cy="42584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43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463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463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463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463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463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C81BE022-1C6A-4D55-A025-30DE39F01A39}"/>
              </a:ext>
            </a:extLst>
          </p:cNvPr>
          <p:cNvSpPr/>
          <p:nvPr/>
        </p:nvSpPr>
        <p:spPr>
          <a:xfrm>
            <a:off x="-200027" y="5359398"/>
            <a:ext cx="85521" cy="9863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22C9AD4-11E3-484E-AD71-53FC8CE59DFE}"/>
              </a:ext>
            </a:extLst>
          </p:cNvPr>
          <p:cNvSpPr/>
          <p:nvPr/>
        </p:nvSpPr>
        <p:spPr>
          <a:xfrm>
            <a:off x="-200027" y="1193800"/>
            <a:ext cx="85521" cy="9863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46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8503</TotalTime>
  <Words>120</Words>
  <PresentationFormat>Widescreen</PresentationFormat>
  <Paragraphs>94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Adobe Devanagari</vt:lpstr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Custom Design</vt:lpstr>
      <vt:lpstr>October</vt:lpstr>
      <vt:lpstr>October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OCTOBER - Calendar 2019 for PowerPoint</dc:title>
  <dc:creator>PresentationGO.com</dc:creator>
  <dc:description>© Copyright PresentationGO.com</dc:description>
  <dcterms:created xsi:type="dcterms:W3CDTF">2014-11-26T05:14:11Z</dcterms:created>
  <dcterms:modified xsi:type="dcterms:W3CDTF">2018-10-23T22:38:49Z</dcterms:modified>
  <cp:category>Charts &amp; Diagrams</cp:category>
</cp:coreProperties>
</file>