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18" r:id="rId3"/>
    <p:sldId id="317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</a:t>
            </a:r>
            <a:r>
              <a:rPr lang="en-US"/>
              <a:t>free PowerPoint template </a:t>
            </a:r>
            <a:r>
              <a:rPr lang="en-US" dirty="0"/>
              <a:t>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87810100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October 2019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90494385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October 2019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DF45443-AF26-4461-AFA9-7104C5E1EB98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F8A3A13-9001-41E4-83F1-D68497F7FB95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86B2A8F-015C-4E54-8B65-9FA2CBC645A5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227F53F9-1011-442E-B862-B704477286B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B78FD32C-365B-4049-A2BA-2AC619897FAE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216991"/>
              </p:ext>
            </p:extLst>
          </p:nvPr>
        </p:nvGraphicFramePr>
        <p:xfrm>
          <a:off x="283635" y="876724"/>
          <a:ext cx="8564031" cy="47458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4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10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510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510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510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510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510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890088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32D7D94-DBC6-4672-82A4-AF67C3AA4651}"/>
              </a:ext>
            </a:extLst>
          </p:cNvPr>
          <p:cNvSpPr/>
          <p:nvPr/>
        </p:nvSpPr>
        <p:spPr>
          <a:xfrm>
            <a:off x="-200027" y="5523567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D671D8-8B71-4E53-95C0-8FFDB934A11A}"/>
              </a:ext>
            </a:extLst>
          </p:cNvPr>
          <p:cNvSpPr/>
          <p:nvPr/>
        </p:nvSpPr>
        <p:spPr>
          <a:xfrm>
            <a:off x="-200027" y="876724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092276"/>
              </p:ext>
            </p:extLst>
          </p:nvPr>
        </p:nvGraphicFramePr>
        <p:xfrm>
          <a:off x="283635" y="876723"/>
          <a:ext cx="8564031" cy="47525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8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344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344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344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344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344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F67D64-6D5E-484C-A1E1-A9B7C3997D5E}"/>
              </a:ext>
            </a:extLst>
          </p:cNvPr>
          <p:cNvSpPr/>
          <p:nvPr/>
        </p:nvSpPr>
        <p:spPr>
          <a:xfrm>
            <a:off x="-200027" y="5523567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C3D054-C47C-45B1-95D6-127F895B7B15}"/>
              </a:ext>
            </a:extLst>
          </p:cNvPr>
          <p:cNvSpPr/>
          <p:nvPr/>
        </p:nvSpPr>
        <p:spPr>
          <a:xfrm>
            <a:off x="-200027" y="876724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4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10135</TotalTime>
  <Words>118</Words>
  <PresentationFormat>On-screen Show (4:3)</PresentationFormat>
  <Paragraphs>101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Adobe Devanagari</vt:lpstr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September</vt:lpstr>
      <vt:lpstr>September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- Calendar 2019 for PowerPoint</dc:title>
  <dc:creator>PresentationGO.com</dc:creator>
  <dc:description>© Copyright PresentationGO.com</dc:description>
  <dcterms:created xsi:type="dcterms:W3CDTF">2014-11-26T05:14:11Z</dcterms:created>
  <dcterms:modified xsi:type="dcterms:W3CDTF">2018-10-23T23:46:18Z</dcterms:modified>
  <cp:category>Charts &amp; Diagrams</cp:category>
</cp:coreProperties>
</file>