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1038696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69443138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661982"/>
              </p:ext>
            </p:extLst>
          </p:nvPr>
        </p:nvGraphicFramePr>
        <p:xfrm>
          <a:off x="378180" y="1193799"/>
          <a:ext cx="11445518" cy="4268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520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60646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118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2018-10-23T22:32:00Z</dcterms:modified>
  <cp:category>Charts &amp; Diagrams</cp:category>
</cp:coreProperties>
</file>