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3" r:id="rId4"/>
    <p:sldId id="35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30" d="100"/>
          <a:sy n="130" d="100"/>
        </p:scale>
        <p:origin x="660"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5/5/2021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75835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736611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5/5/2021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val 28">
            <a:extLst>
              <a:ext uri="{FF2B5EF4-FFF2-40B4-BE49-F238E27FC236}">
                <a16:creationId xmlns:a16="http://schemas.microsoft.com/office/drawing/2014/main" id="{CDF862FF-1C67-4D5A-88EB-8D7D019A4502}"/>
              </a:ext>
            </a:extLst>
          </p:cNvPr>
          <p:cNvSpPr/>
          <p:nvPr/>
        </p:nvSpPr>
        <p:spPr>
          <a:xfrm>
            <a:off x="2328608" y="3722414"/>
            <a:ext cx="360379" cy="360379"/>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3" name="Oval 32">
            <a:extLst>
              <a:ext uri="{FF2B5EF4-FFF2-40B4-BE49-F238E27FC236}">
                <a16:creationId xmlns:a16="http://schemas.microsoft.com/office/drawing/2014/main" id="{040D8D10-5FCD-4899-BF5D-F0A68E6057AC}"/>
              </a:ext>
            </a:extLst>
          </p:cNvPr>
          <p:cNvSpPr/>
          <p:nvPr/>
        </p:nvSpPr>
        <p:spPr>
          <a:xfrm>
            <a:off x="6446304" y="2383486"/>
            <a:ext cx="360379" cy="360379"/>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1" name="Oval 30">
            <a:extLst>
              <a:ext uri="{FF2B5EF4-FFF2-40B4-BE49-F238E27FC236}">
                <a16:creationId xmlns:a16="http://schemas.microsoft.com/office/drawing/2014/main" id="{E1D2CF19-9143-4FD5-804E-90D4E1436B8F}"/>
              </a:ext>
            </a:extLst>
          </p:cNvPr>
          <p:cNvSpPr/>
          <p:nvPr/>
        </p:nvSpPr>
        <p:spPr>
          <a:xfrm>
            <a:off x="2328608" y="2017680"/>
            <a:ext cx="360379" cy="360379"/>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15" name="Group 14">
            <a:extLst>
              <a:ext uri="{FF2B5EF4-FFF2-40B4-BE49-F238E27FC236}">
                <a16:creationId xmlns:a16="http://schemas.microsoft.com/office/drawing/2014/main" id="{75C6F8AE-3A48-4204-A7E0-C41CF991F3D5}"/>
              </a:ext>
            </a:extLst>
          </p:cNvPr>
          <p:cNvGrpSpPr/>
          <p:nvPr/>
        </p:nvGrpSpPr>
        <p:grpSpPr>
          <a:xfrm>
            <a:off x="3068002" y="1870234"/>
            <a:ext cx="3007997" cy="3083243"/>
            <a:chOff x="4090669" y="1350646"/>
            <a:chExt cx="4010662" cy="4110990"/>
          </a:xfrm>
        </p:grpSpPr>
        <p:sp>
          <p:nvSpPr>
            <p:cNvPr id="2" name="Shape">
              <a:extLst>
                <a:ext uri="{FF2B5EF4-FFF2-40B4-BE49-F238E27FC236}">
                  <a16:creationId xmlns:a16="http://schemas.microsoft.com/office/drawing/2014/main" id="{F69E422B-2855-4709-8D7F-2B818F1B0EF0}"/>
                </a:ext>
              </a:extLst>
            </p:cNvPr>
            <p:cNvSpPr/>
            <p:nvPr/>
          </p:nvSpPr>
          <p:spPr>
            <a:xfrm>
              <a:off x="6135370" y="1421763"/>
              <a:ext cx="1965961" cy="4013204"/>
            </a:xfrm>
            <a:custGeom>
              <a:avLst/>
              <a:gdLst/>
              <a:ahLst/>
              <a:cxnLst>
                <a:cxn ang="0">
                  <a:pos x="wd2" y="hd2"/>
                </a:cxn>
                <a:cxn ang="5400000">
                  <a:pos x="wd2" y="hd2"/>
                </a:cxn>
                <a:cxn ang="10800000">
                  <a:pos x="wd2" y="hd2"/>
                </a:cxn>
                <a:cxn ang="16200000">
                  <a:pos x="wd2" y="hd2"/>
                </a:cxn>
              </a:cxnLst>
              <a:rect l="0" t="0" r="r" b="b"/>
              <a:pathLst>
                <a:path w="21600" h="21600" extrusionOk="0">
                  <a:moveTo>
                    <a:pt x="6237" y="13356"/>
                  </a:moveTo>
                  <a:lnTo>
                    <a:pt x="6237" y="13356"/>
                  </a:lnTo>
                  <a:lnTo>
                    <a:pt x="15949" y="21600"/>
                  </a:lnTo>
                  <a:lnTo>
                    <a:pt x="18488" y="21600"/>
                  </a:lnTo>
                  <a:cubicBezTo>
                    <a:pt x="20205" y="21600"/>
                    <a:pt x="21600" y="20916"/>
                    <a:pt x="21600" y="20076"/>
                  </a:cubicBezTo>
                  <a:lnTo>
                    <a:pt x="21600" y="1524"/>
                  </a:lnTo>
                  <a:cubicBezTo>
                    <a:pt x="21600" y="684"/>
                    <a:pt x="20205" y="0"/>
                    <a:pt x="18488" y="0"/>
                  </a:cubicBezTo>
                  <a:lnTo>
                    <a:pt x="9488" y="0"/>
                  </a:lnTo>
                  <a:lnTo>
                    <a:pt x="8079" y="1196"/>
                  </a:lnTo>
                  <a:lnTo>
                    <a:pt x="0" y="8052"/>
                  </a:lnTo>
                  <a:lnTo>
                    <a:pt x="6237" y="13356"/>
                  </a:ln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3" name="Shape">
              <a:extLst>
                <a:ext uri="{FF2B5EF4-FFF2-40B4-BE49-F238E27FC236}">
                  <a16:creationId xmlns:a16="http://schemas.microsoft.com/office/drawing/2014/main" id="{836F8E33-298F-4A3C-BE9B-808BF0FFCFD5}"/>
                </a:ext>
              </a:extLst>
            </p:cNvPr>
            <p:cNvSpPr/>
            <p:nvPr/>
          </p:nvSpPr>
          <p:spPr>
            <a:xfrm>
              <a:off x="4090669" y="3974464"/>
              <a:ext cx="3418840" cy="146177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7415"/>
                  </a:lnTo>
                  <a:cubicBezTo>
                    <a:pt x="0" y="19723"/>
                    <a:pt x="802" y="21600"/>
                    <a:pt x="1789" y="21600"/>
                  </a:cubicBezTo>
                  <a:lnTo>
                    <a:pt x="21600" y="21600"/>
                  </a:lnTo>
                  <a:lnTo>
                    <a:pt x="20717" y="18016"/>
                  </a:lnTo>
                  <a:lnTo>
                    <a:pt x="16272" y="0"/>
                  </a:lnTo>
                  <a:lnTo>
                    <a:pt x="9083" y="0"/>
                  </a:lnTo>
                  <a:lnTo>
                    <a:pt x="0" y="0"/>
                  </a:ln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sp>
          <p:nvSpPr>
            <p:cNvPr id="4" name="Triangle">
              <a:extLst>
                <a:ext uri="{FF2B5EF4-FFF2-40B4-BE49-F238E27FC236}">
                  <a16:creationId xmlns:a16="http://schemas.microsoft.com/office/drawing/2014/main" id="{63850AE4-98FD-4DF8-AF35-A79A16135E7B}"/>
                </a:ext>
              </a:extLst>
            </p:cNvPr>
            <p:cNvSpPr/>
            <p:nvPr/>
          </p:nvSpPr>
          <p:spPr>
            <a:xfrm>
              <a:off x="6668769" y="3974464"/>
              <a:ext cx="703582" cy="121920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0"/>
                  </a:lnTo>
                  <a:lnTo>
                    <a:pt x="21600" y="21600"/>
                  </a:lnTo>
                  <a:close/>
                </a:path>
              </a:pathLst>
            </a:custGeom>
            <a:solidFill>
              <a:srgbClr val="FBB959"/>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BCFAC733-A24E-478D-AD69-151ECE3830B8}"/>
                </a:ext>
              </a:extLst>
            </p:cNvPr>
            <p:cNvSpPr/>
            <p:nvPr/>
          </p:nvSpPr>
          <p:spPr>
            <a:xfrm>
              <a:off x="4090670" y="1421764"/>
              <a:ext cx="2830831" cy="2481582"/>
            </a:xfrm>
            <a:custGeom>
              <a:avLst/>
              <a:gdLst/>
              <a:ahLst/>
              <a:cxnLst>
                <a:cxn ang="0">
                  <a:pos x="wd2" y="hd2"/>
                </a:cxn>
                <a:cxn ang="5400000">
                  <a:pos x="wd2" y="hd2"/>
                </a:cxn>
                <a:cxn ang="10800000">
                  <a:pos x="wd2" y="hd2"/>
                </a:cxn>
                <a:cxn ang="16200000">
                  <a:pos x="wd2" y="hd2"/>
                </a:cxn>
              </a:cxnLst>
              <a:rect l="0" t="0" r="r" b="b"/>
              <a:pathLst>
                <a:path w="21600" h="21600" extrusionOk="0">
                  <a:moveTo>
                    <a:pt x="15001" y="13022"/>
                  </a:moveTo>
                  <a:lnTo>
                    <a:pt x="17423" y="8246"/>
                  </a:lnTo>
                  <a:lnTo>
                    <a:pt x="21600" y="0"/>
                  </a:lnTo>
                  <a:lnTo>
                    <a:pt x="2161" y="0"/>
                  </a:lnTo>
                  <a:cubicBezTo>
                    <a:pt x="969" y="0"/>
                    <a:pt x="0" y="1105"/>
                    <a:pt x="0" y="2465"/>
                  </a:cubicBezTo>
                  <a:lnTo>
                    <a:pt x="0" y="21600"/>
                  </a:lnTo>
                  <a:lnTo>
                    <a:pt x="10659" y="21600"/>
                  </a:lnTo>
                  <a:lnTo>
                    <a:pt x="15001" y="13022"/>
                  </a:lnTo>
                  <a:lnTo>
                    <a:pt x="15001" y="13022"/>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6" name="Triangle">
              <a:extLst>
                <a:ext uri="{FF2B5EF4-FFF2-40B4-BE49-F238E27FC236}">
                  <a16:creationId xmlns:a16="http://schemas.microsoft.com/office/drawing/2014/main" id="{7D8A0310-FCBA-4705-83F1-1523FD56D440}"/>
                </a:ext>
              </a:extLst>
            </p:cNvPr>
            <p:cNvSpPr/>
            <p:nvPr/>
          </p:nvSpPr>
          <p:spPr>
            <a:xfrm>
              <a:off x="6059170" y="2361563"/>
              <a:ext cx="317500" cy="5499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lnTo>
                    <a:pt x="0" y="21600"/>
                  </a:lnTo>
                  <a:close/>
                </a:path>
              </a:pathLst>
            </a:custGeom>
            <a:solidFill>
              <a:srgbClr val="77CCE5"/>
            </a:solidFill>
            <a:ln w="12700">
              <a:miter lim="400000"/>
            </a:ln>
          </p:spPr>
          <p:txBody>
            <a:bodyPr lIns="28575" tIns="28575" rIns="28575" bIns="28575" anchor="ctr"/>
            <a:lstStyle/>
            <a:p>
              <a:pPr>
                <a:defRPr sz="3000">
                  <a:solidFill>
                    <a:srgbClr val="FFFFFF"/>
                  </a:solidFill>
                </a:defRPr>
              </a:pPr>
              <a:endParaRPr sz="2250"/>
            </a:p>
          </p:txBody>
        </p:sp>
        <p:sp>
          <p:nvSpPr>
            <p:cNvPr id="7" name="Triangle">
              <a:extLst>
                <a:ext uri="{FF2B5EF4-FFF2-40B4-BE49-F238E27FC236}">
                  <a16:creationId xmlns:a16="http://schemas.microsoft.com/office/drawing/2014/main" id="{F72BDB6A-3E73-4B7B-819A-062F766432C9}"/>
                </a:ext>
              </a:extLst>
            </p:cNvPr>
            <p:cNvSpPr/>
            <p:nvPr/>
          </p:nvSpPr>
          <p:spPr>
            <a:xfrm>
              <a:off x="5563870" y="2983864"/>
              <a:ext cx="1056641" cy="91567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tx1">
                <a:lumMod val="75000"/>
                <a:lumOff val="25000"/>
              </a:schemeClr>
            </a:solidFill>
            <a:ln w="12700">
              <a:miter lim="400000"/>
            </a:ln>
          </p:spPr>
          <p:txBody>
            <a:bodyPr lIns="28575" tIns="28575" rIns="28575" bIns="28575" anchor="ctr"/>
            <a:lstStyle/>
            <a:p>
              <a:pPr>
                <a:defRPr sz="3000">
                  <a:solidFill>
                    <a:srgbClr val="FFFFFF"/>
                  </a:solidFill>
                </a:defRPr>
              </a:pPr>
              <a:endParaRPr sz="2250"/>
            </a:p>
          </p:txBody>
        </p:sp>
        <p:pic>
          <p:nvPicPr>
            <p:cNvPr id="8" name="Graphic 7" descr="Boardroom outline">
              <a:extLst>
                <a:ext uri="{FF2B5EF4-FFF2-40B4-BE49-F238E27FC236}">
                  <a16:creationId xmlns:a16="http://schemas.microsoft.com/office/drawing/2014/main" id="{48F9A15B-8EFD-4117-AF0E-3C37681ABE2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40529" y="4295639"/>
              <a:ext cx="1165997" cy="1165997"/>
            </a:xfrm>
            <a:prstGeom prst="rect">
              <a:avLst/>
            </a:prstGeom>
          </p:spPr>
        </p:pic>
        <p:pic>
          <p:nvPicPr>
            <p:cNvPr id="9" name="Graphic 8" descr="Postit Notes outline">
              <a:extLst>
                <a:ext uri="{FF2B5EF4-FFF2-40B4-BE49-F238E27FC236}">
                  <a16:creationId xmlns:a16="http://schemas.microsoft.com/office/drawing/2014/main" id="{B765900E-52AC-417D-8F29-3EA6718FDD3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948170" y="1566904"/>
              <a:ext cx="976492" cy="976492"/>
            </a:xfrm>
            <a:prstGeom prst="rect">
              <a:avLst/>
            </a:prstGeom>
          </p:spPr>
        </p:pic>
        <p:pic>
          <p:nvPicPr>
            <p:cNvPr id="10" name="Graphic 9" descr="Target Audience outline">
              <a:extLst>
                <a:ext uri="{FF2B5EF4-FFF2-40B4-BE49-F238E27FC236}">
                  <a16:creationId xmlns:a16="http://schemas.microsoft.com/office/drawing/2014/main" id="{3422E1D1-A050-4AB2-A506-A281C1D2D8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240529" y="1350646"/>
              <a:ext cx="1056641" cy="1056641"/>
            </a:xfrm>
            <a:prstGeom prst="rect">
              <a:avLst/>
            </a:prstGeom>
          </p:spPr>
        </p:pic>
        <p:pic>
          <p:nvPicPr>
            <p:cNvPr id="11" name="Graphic 10" descr="Trophy with solid fill">
              <a:extLst>
                <a:ext uri="{FF2B5EF4-FFF2-40B4-BE49-F238E27FC236}">
                  <a16:creationId xmlns:a16="http://schemas.microsoft.com/office/drawing/2014/main" id="{BA8C067C-E90B-497C-9FBB-2E21678CF8A4}"/>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828704" y="3320144"/>
              <a:ext cx="520244" cy="520244"/>
            </a:xfrm>
            <a:prstGeom prst="rect">
              <a:avLst/>
            </a:prstGeom>
          </p:spPr>
        </p:pic>
        <p:sp>
          <p:nvSpPr>
            <p:cNvPr id="12" name="TextBox 11">
              <a:extLst>
                <a:ext uri="{FF2B5EF4-FFF2-40B4-BE49-F238E27FC236}">
                  <a16:creationId xmlns:a16="http://schemas.microsoft.com/office/drawing/2014/main" id="{4E6F2A9C-484A-4565-A01C-862F9B191ED2}"/>
                </a:ext>
              </a:extLst>
            </p:cNvPr>
            <p:cNvSpPr txBox="1"/>
            <p:nvPr/>
          </p:nvSpPr>
          <p:spPr>
            <a:xfrm>
              <a:off x="5087185" y="3441700"/>
              <a:ext cx="481329" cy="400109"/>
            </a:xfrm>
            <a:prstGeom prst="rect">
              <a:avLst/>
            </a:prstGeom>
            <a:noFill/>
          </p:spPr>
          <p:txBody>
            <a:bodyPr wrap="none" rtlCol="0">
              <a:spAutoFit/>
            </a:bodyPr>
            <a:lstStyle/>
            <a:p>
              <a:pPr algn="ctr"/>
              <a:r>
                <a:rPr lang="en-US" sz="1350" b="1" dirty="0">
                  <a:solidFill>
                    <a:schemeClr val="tx1">
                      <a:lumMod val="85000"/>
                      <a:lumOff val="15000"/>
                    </a:schemeClr>
                  </a:solidFill>
                </a:rPr>
                <a:t>01</a:t>
              </a:r>
            </a:p>
          </p:txBody>
        </p:sp>
        <p:sp>
          <p:nvSpPr>
            <p:cNvPr id="13" name="TextBox 12">
              <a:extLst>
                <a:ext uri="{FF2B5EF4-FFF2-40B4-BE49-F238E27FC236}">
                  <a16:creationId xmlns:a16="http://schemas.microsoft.com/office/drawing/2014/main" id="{68033CEB-B03C-4D31-8F82-24A15D27022C}"/>
                </a:ext>
              </a:extLst>
            </p:cNvPr>
            <p:cNvSpPr txBox="1"/>
            <p:nvPr/>
          </p:nvSpPr>
          <p:spPr>
            <a:xfrm>
              <a:off x="6180370" y="2730200"/>
              <a:ext cx="481329" cy="400109"/>
            </a:xfrm>
            <a:prstGeom prst="rect">
              <a:avLst/>
            </a:prstGeom>
            <a:noFill/>
          </p:spPr>
          <p:txBody>
            <a:bodyPr wrap="none" rtlCol="0">
              <a:spAutoFit/>
            </a:bodyPr>
            <a:lstStyle/>
            <a:p>
              <a:pPr algn="ctr"/>
              <a:r>
                <a:rPr lang="en-US" sz="1350" b="1" dirty="0">
                  <a:solidFill>
                    <a:schemeClr val="bg1"/>
                  </a:solidFill>
                </a:rPr>
                <a:t>02</a:t>
              </a:r>
            </a:p>
          </p:txBody>
        </p:sp>
        <p:sp>
          <p:nvSpPr>
            <p:cNvPr id="14" name="TextBox 13">
              <a:extLst>
                <a:ext uri="{FF2B5EF4-FFF2-40B4-BE49-F238E27FC236}">
                  <a16:creationId xmlns:a16="http://schemas.microsoft.com/office/drawing/2014/main" id="{ECB3852C-0736-473D-81F2-8AF945C7BEEA}"/>
                </a:ext>
              </a:extLst>
            </p:cNvPr>
            <p:cNvSpPr txBox="1"/>
            <p:nvPr/>
          </p:nvSpPr>
          <p:spPr>
            <a:xfrm>
              <a:off x="6274771" y="4033118"/>
              <a:ext cx="481329" cy="400109"/>
            </a:xfrm>
            <a:prstGeom prst="rect">
              <a:avLst/>
            </a:prstGeom>
            <a:noFill/>
          </p:spPr>
          <p:txBody>
            <a:bodyPr wrap="none" rtlCol="0">
              <a:spAutoFit/>
            </a:bodyPr>
            <a:lstStyle/>
            <a:p>
              <a:pPr algn="ctr"/>
              <a:r>
                <a:rPr lang="en-US" sz="1350" b="1" dirty="0">
                  <a:solidFill>
                    <a:schemeClr val="tx1">
                      <a:lumMod val="85000"/>
                      <a:lumOff val="15000"/>
                    </a:schemeClr>
                  </a:solidFill>
                </a:rPr>
                <a:t>03</a:t>
              </a:r>
            </a:p>
          </p:txBody>
        </p:sp>
      </p:grpSp>
      <p:sp>
        <p:nvSpPr>
          <p:cNvPr id="16" name="Title 15">
            <a:extLst>
              <a:ext uri="{FF2B5EF4-FFF2-40B4-BE49-F238E27FC236}">
                <a16:creationId xmlns:a16="http://schemas.microsoft.com/office/drawing/2014/main" id="{41E7C4DB-A9F8-47C0-9C30-20280289D890}"/>
              </a:ext>
            </a:extLst>
          </p:cNvPr>
          <p:cNvSpPr>
            <a:spLocks noGrp="1"/>
          </p:cNvSpPr>
          <p:nvPr>
            <p:ph type="title"/>
          </p:nvPr>
        </p:nvSpPr>
        <p:spPr/>
        <p:txBody>
          <a:bodyPr>
            <a:noAutofit/>
          </a:bodyPr>
          <a:lstStyle/>
          <a:p>
            <a:r>
              <a:rPr lang="en-US" dirty="0"/>
              <a:t>Camera Shutter with 3 Parts – Slide Template</a:t>
            </a:r>
          </a:p>
        </p:txBody>
      </p:sp>
      <p:grpSp>
        <p:nvGrpSpPr>
          <p:cNvPr id="20" name="Group 19">
            <a:extLst>
              <a:ext uri="{FF2B5EF4-FFF2-40B4-BE49-F238E27FC236}">
                <a16:creationId xmlns:a16="http://schemas.microsoft.com/office/drawing/2014/main" id="{337768EC-DB53-44FA-9C8A-02D64C12CA97}"/>
              </a:ext>
            </a:extLst>
          </p:cNvPr>
          <p:cNvGrpSpPr/>
          <p:nvPr/>
        </p:nvGrpSpPr>
        <p:grpSpPr>
          <a:xfrm>
            <a:off x="436721" y="3704251"/>
            <a:ext cx="2194560" cy="1229224"/>
            <a:chOff x="332936" y="4621561"/>
            <a:chExt cx="2926080" cy="1638965"/>
          </a:xfrm>
        </p:grpSpPr>
        <p:sp>
          <p:nvSpPr>
            <p:cNvPr id="21" name="TextBox 20">
              <a:extLst>
                <a:ext uri="{FF2B5EF4-FFF2-40B4-BE49-F238E27FC236}">
                  <a16:creationId xmlns:a16="http://schemas.microsoft.com/office/drawing/2014/main" id="{746A8321-0B4B-4C52-9368-2715EA2BE77B}"/>
                </a:ext>
              </a:extLst>
            </p:cNvPr>
            <p:cNvSpPr txBox="1"/>
            <p:nvPr/>
          </p:nvSpPr>
          <p:spPr>
            <a:xfrm>
              <a:off x="332936" y="4621561"/>
              <a:ext cx="2926080" cy="492443"/>
            </a:xfrm>
            <a:prstGeom prst="rect">
              <a:avLst/>
            </a:prstGeom>
            <a:noFill/>
          </p:spPr>
          <p:txBody>
            <a:bodyPr wrap="square" lIns="0" rIns="0" rtlCol="0" anchor="b">
              <a:spAutoFit/>
            </a:bodyPr>
            <a:lstStyle/>
            <a:p>
              <a:pPr algn="r"/>
              <a:r>
                <a:rPr lang="en-US" b="1" noProof="1"/>
                <a:t>Lorem Ipsum -  </a:t>
              </a:r>
              <a:r>
                <a:rPr lang="en-US" b="1" noProof="1">
                  <a:solidFill>
                    <a:schemeClr val="accent2">
                      <a:lumMod val="75000"/>
                    </a:schemeClr>
                  </a:solidFill>
                </a:rPr>
                <a:t>03</a:t>
              </a:r>
            </a:p>
          </p:txBody>
        </p:sp>
        <p:sp>
          <p:nvSpPr>
            <p:cNvPr id="22" name="TextBox 21">
              <a:extLst>
                <a:ext uri="{FF2B5EF4-FFF2-40B4-BE49-F238E27FC236}">
                  <a16:creationId xmlns:a16="http://schemas.microsoft.com/office/drawing/2014/main" id="{39F297B3-675E-46BE-B9F7-EC74C9A0BED4}"/>
                </a:ext>
              </a:extLst>
            </p:cNvPr>
            <p:cNvSpPr txBox="1"/>
            <p:nvPr/>
          </p:nvSpPr>
          <p:spPr>
            <a:xfrm>
              <a:off x="332936" y="5111494"/>
              <a:ext cx="2926080" cy="1149032"/>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23" name="Group 22">
            <a:extLst>
              <a:ext uri="{FF2B5EF4-FFF2-40B4-BE49-F238E27FC236}">
                <a16:creationId xmlns:a16="http://schemas.microsoft.com/office/drawing/2014/main" id="{CA3BF4C2-B6B8-4E85-BE07-ACF44737EE45}"/>
              </a:ext>
            </a:extLst>
          </p:cNvPr>
          <p:cNvGrpSpPr/>
          <p:nvPr/>
        </p:nvGrpSpPr>
        <p:grpSpPr>
          <a:xfrm>
            <a:off x="6512719" y="2369724"/>
            <a:ext cx="2194560" cy="2421859"/>
            <a:chOff x="8921977" y="1435948"/>
            <a:chExt cx="2926080" cy="3229145"/>
          </a:xfrm>
        </p:grpSpPr>
        <p:sp>
          <p:nvSpPr>
            <p:cNvPr id="24" name="TextBox 23">
              <a:extLst>
                <a:ext uri="{FF2B5EF4-FFF2-40B4-BE49-F238E27FC236}">
                  <a16:creationId xmlns:a16="http://schemas.microsoft.com/office/drawing/2014/main" id="{06E7DF3D-6A58-4A45-A54C-C2855886EFFB}"/>
                </a:ext>
              </a:extLst>
            </p:cNvPr>
            <p:cNvSpPr txBox="1"/>
            <p:nvPr/>
          </p:nvSpPr>
          <p:spPr>
            <a:xfrm>
              <a:off x="8921977" y="1435948"/>
              <a:ext cx="2926080" cy="492443"/>
            </a:xfrm>
            <a:prstGeom prst="rect">
              <a:avLst/>
            </a:prstGeom>
            <a:noFill/>
          </p:spPr>
          <p:txBody>
            <a:bodyPr wrap="square" lIns="0" rIns="0" rtlCol="0" anchor="b">
              <a:spAutoFit/>
            </a:bodyPr>
            <a:lstStyle/>
            <a:p>
              <a:r>
                <a:rPr lang="en-US" b="1" noProof="1">
                  <a:solidFill>
                    <a:schemeClr val="accent5"/>
                  </a:solidFill>
                </a:rPr>
                <a:t>02</a:t>
              </a:r>
              <a:r>
                <a:rPr lang="en-US" b="1" noProof="1"/>
                <a:t>  - Lorem Ipsum</a:t>
              </a:r>
            </a:p>
          </p:txBody>
        </p:sp>
        <p:sp>
          <p:nvSpPr>
            <p:cNvPr id="25" name="TextBox 24">
              <a:extLst>
                <a:ext uri="{FF2B5EF4-FFF2-40B4-BE49-F238E27FC236}">
                  <a16:creationId xmlns:a16="http://schemas.microsoft.com/office/drawing/2014/main" id="{D3E93FD8-E861-4BB6-89A4-594BB580DA4E}"/>
                </a:ext>
              </a:extLst>
            </p:cNvPr>
            <p:cNvSpPr txBox="1"/>
            <p:nvPr/>
          </p:nvSpPr>
          <p:spPr>
            <a:xfrm>
              <a:off x="8921977" y="1925881"/>
              <a:ext cx="2926080" cy="2739212"/>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6" name="Group 25">
            <a:extLst>
              <a:ext uri="{FF2B5EF4-FFF2-40B4-BE49-F238E27FC236}">
                <a16:creationId xmlns:a16="http://schemas.microsoft.com/office/drawing/2014/main" id="{72A9F4B4-A6D5-469E-A684-2340F7E32F66}"/>
              </a:ext>
            </a:extLst>
          </p:cNvPr>
          <p:cNvGrpSpPr/>
          <p:nvPr/>
        </p:nvGrpSpPr>
        <p:grpSpPr>
          <a:xfrm>
            <a:off x="436721" y="2009348"/>
            <a:ext cx="2194560" cy="1229224"/>
            <a:chOff x="332936" y="2596989"/>
            <a:chExt cx="2926080" cy="1638965"/>
          </a:xfrm>
        </p:grpSpPr>
        <p:sp>
          <p:nvSpPr>
            <p:cNvPr id="27" name="TextBox 26">
              <a:extLst>
                <a:ext uri="{FF2B5EF4-FFF2-40B4-BE49-F238E27FC236}">
                  <a16:creationId xmlns:a16="http://schemas.microsoft.com/office/drawing/2014/main" id="{7C1E277F-8A89-4DDE-9855-551DB23250C6}"/>
                </a:ext>
              </a:extLst>
            </p:cNvPr>
            <p:cNvSpPr txBox="1"/>
            <p:nvPr/>
          </p:nvSpPr>
          <p:spPr>
            <a:xfrm>
              <a:off x="332936" y="2596989"/>
              <a:ext cx="2926080" cy="492443"/>
            </a:xfrm>
            <a:prstGeom prst="rect">
              <a:avLst/>
            </a:prstGeom>
            <a:noFill/>
          </p:spPr>
          <p:txBody>
            <a:bodyPr wrap="square" lIns="0" rIns="0" rtlCol="0" anchor="b">
              <a:spAutoFit/>
            </a:bodyPr>
            <a:lstStyle/>
            <a:p>
              <a:pPr algn="r"/>
              <a:r>
                <a:rPr lang="en-US" b="1" noProof="1"/>
                <a:t>Lorem Ipsum -  </a:t>
              </a:r>
              <a:r>
                <a:rPr lang="en-US" b="1" noProof="1">
                  <a:solidFill>
                    <a:schemeClr val="accent3">
                      <a:lumMod val="75000"/>
                    </a:schemeClr>
                  </a:solidFill>
                </a:rPr>
                <a:t>01</a:t>
              </a:r>
            </a:p>
          </p:txBody>
        </p:sp>
        <p:sp>
          <p:nvSpPr>
            <p:cNvPr id="28" name="TextBox 27">
              <a:extLst>
                <a:ext uri="{FF2B5EF4-FFF2-40B4-BE49-F238E27FC236}">
                  <a16:creationId xmlns:a16="http://schemas.microsoft.com/office/drawing/2014/main" id="{D1DC9886-4BBE-456F-80BF-3064FA330069}"/>
                </a:ext>
              </a:extLst>
            </p:cNvPr>
            <p:cNvSpPr txBox="1"/>
            <p:nvPr/>
          </p:nvSpPr>
          <p:spPr>
            <a:xfrm>
              <a:off x="332936" y="3086922"/>
              <a:ext cx="2926080" cy="1149032"/>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2748344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val 28">
            <a:extLst>
              <a:ext uri="{FF2B5EF4-FFF2-40B4-BE49-F238E27FC236}">
                <a16:creationId xmlns:a16="http://schemas.microsoft.com/office/drawing/2014/main" id="{7884EF84-12D4-4E71-A0F3-15332A65EFFE}"/>
              </a:ext>
            </a:extLst>
          </p:cNvPr>
          <p:cNvSpPr/>
          <p:nvPr/>
        </p:nvSpPr>
        <p:spPr>
          <a:xfrm>
            <a:off x="2328608" y="3722414"/>
            <a:ext cx="360379" cy="360379"/>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0" name="Oval 29">
            <a:extLst>
              <a:ext uri="{FF2B5EF4-FFF2-40B4-BE49-F238E27FC236}">
                <a16:creationId xmlns:a16="http://schemas.microsoft.com/office/drawing/2014/main" id="{0B79EAC5-F65F-4378-A9B7-89470C686CF8}"/>
              </a:ext>
            </a:extLst>
          </p:cNvPr>
          <p:cNvSpPr/>
          <p:nvPr/>
        </p:nvSpPr>
        <p:spPr>
          <a:xfrm>
            <a:off x="6446304" y="2383486"/>
            <a:ext cx="360379" cy="360379"/>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4" name="Oval 33">
            <a:extLst>
              <a:ext uri="{FF2B5EF4-FFF2-40B4-BE49-F238E27FC236}">
                <a16:creationId xmlns:a16="http://schemas.microsoft.com/office/drawing/2014/main" id="{EDB9CF15-612C-4414-AE76-7D8800314C8C}"/>
              </a:ext>
            </a:extLst>
          </p:cNvPr>
          <p:cNvSpPr/>
          <p:nvPr/>
        </p:nvSpPr>
        <p:spPr>
          <a:xfrm>
            <a:off x="2328608" y="2017680"/>
            <a:ext cx="360379" cy="360379"/>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15" name="Group 14">
            <a:extLst>
              <a:ext uri="{FF2B5EF4-FFF2-40B4-BE49-F238E27FC236}">
                <a16:creationId xmlns:a16="http://schemas.microsoft.com/office/drawing/2014/main" id="{75C6F8AE-3A48-4204-A7E0-C41CF991F3D5}"/>
              </a:ext>
            </a:extLst>
          </p:cNvPr>
          <p:cNvGrpSpPr/>
          <p:nvPr/>
        </p:nvGrpSpPr>
        <p:grpSpPr>
          <a:xfrm>
            <a:off x="3068002" y="1870234"/>
            <a:ext cx="3007997" cy="3083243"/>
            <a:chOff x="4090669" y="1350646"/>
            <a:chExt cx="4010662" cy="4110990"/>
          </a:xfrm>
        </p:grpSpPr>
        <p:sp>
          <p:nvSpPr>
            <p:cNvPr id="2" name="Shape">
              <a:extLst>
                <a:ext uri="{FF2B5EF4-FFF2-40B4-BE49-F238E27FC236}">
                  <a16:creationId xmlns:a16="http://schemas.microsoft.com/office/drawing/2014/main" id="{F69E422B-2855-4709-8D7F-2B818F1B0EF0}"/>
                </a:ext>
              </a:extLst>
            </p:cNvPr>
            <p:cNvSpPr/>
            <p:nvPr/>
          </p:nvSpPr>
          <p:spPr>
            <a:xfrm>
              <a:off x="6135370" y="1421763"/>
              <a:ext cx="1965961" cy="4013204"/>
            </a:xfrm>
            <a:custGeom>
              <a:avLst/>
              <a:gdLst/>
              <a:ahLst/>
              <a:cxnLst>
                <a:cxn ang="0">
                  <a:pos x="wd2" y="hd2"/>
                </a:cxn>
                <a:cxn ang="5400000">
                  <a:pos x="wd2" y="hd2"/>
                </a:cxn>
                <a:cxn ang="10800000">
                  <a:pos x="wd2" y="hd2"/>
                </a:cxn>
                <a:cxn ang="16200000">
                  <a:pos x="wd2" y="hd2"/>
                </a:cxn>
              </a:cxnLst>
              <a:rect l="0" t="0" r="r" b="b"/>
              <a:pathLst>
                <a:path w="21600" h="21600" extrusionOk="0">
                  <a:moveTo>
                    <a:pt x="6237" y="13356"/>
                  </a:moveTo>
                  <a:lnTo>
                    <a:pt x="6237" y="13356"/>
                  </a:lnTo>
                  <a:lnTo>
                    <a:pt x="15949" y="21600"/>
                  </a:lnTo>
                  <a:lnTo>
                    <a:pt x="18488" y="21600"/>
                  </a:lnTo>
                  <a:cubicBezTo>
                    <a:pt x="20205" y="21600"/>
                    <a:pt x="21600" y="20916"/>
                    <a:pt x="21600" y="20076"/>
                  </a:cubicBezTo>
                  <a:lnTo>
                    <a:pt x="21600" y="1524"/>
                  </a:lnTo>
                  <a:cubicBezTo>
                    <a:pt x="21600" y="684"/>
                    <a:pt x="20205" y="0"/>
                    <a:pt x="18488" y="0"/>
                  </a:cubicBezTo>
                  <a:lnTo>
                    <a:pt x="9488" y="0"/>
                  </a:lnTo>
                  <a:lnTo>
                    <a:pt x="8079" y="1196"/>
                  </a:lnTo>
                  <a:lnTo>
                    <a:pt x="0" y="8052"/>
                  </a:lnTo>
                  <a:lnTo>
                    <a:pt x="6237" y="13356"/>
                  </a:ln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3" name="Shape">
              <a:extLst>
                <a:ext uri="{FF2B5EF4-FFF2-40B4-BE49-F238E27FC236}">
                  <a16:creationId xmlns:a16="http://schemas.microsoft.com/office/drawing/2014/main" id="{836F8E33-298F-4A3C-BE9B-808BF0FFCFD5}"/>
                </a:ext>
              </a:extLst>
            </p:cNvPr>
            <p:cNvSpPr/>
            <p:nvPr/>
          </p:nvSpPr>
          <p:spPr>
            <a:xfrm>
              <a:off x="4090669" y="3974464"/>
              <a:ext cx="3418840" cy="146177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7415"/>
                  </a:lnTo>
                  <a:cubicBezTo>
                    <a:pt x="0" y="19723"/>
                    <a:pt x="802" y="21600"/>
                    <a:pt x="1789" y="21600"/>
                  </a:cubicBezTo>
                  <a:lnTo>
                    <a:pt x="21600" y="21600"/>
                  </a:lnTo>
                  <a:lnTo>
                    <a:pt x="20717" y="18016"/>
                  </a:lnTo>
                  <a:lnTo>
                    <a:pt x="16272" y="0"/>
                  </a:lnTo>
                  <a:lnTo>
                    <a:pt x="9083" y="0"/>
                  </a:lnTo>
                  <a:lnTo>
                    <a:pt x="0" y="0"/>
                  </a:ln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sp>
          <p:nvSpPr>
            <p:cNvPr id="4" name="Triangle">
              <a:extLst>
                <a:ext uri="{FF2B5EF4-FFF2-40B4-BE49-F238E27FC236}">
                  <a16:creationId xmlns:a16="http://schemas.microsoft.com/office/drawing/2014/main" id="{63850AE4-98FD-4DF8-AF35-A79A16135E7B}"/>
                </a:ext>
              </a:extLst>
            </p:cNvPr>
            <p:cNvSpPr/>
            <p:nvPr/>
          </p:nvSpPr>
          <p:spPr>
            <a:xfrm>
              <a:off x="6668769" y="3974464"/>
              <a:ext cx="703582" cy="121920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0"/>
                  </a:lnTo>
                  <a:lnTo>
                    <a:pt x="21600" y="21600"/>
                  </a:lnTo>
                  <a:close/>
                </a:path>
              </a:pathLst>
            </a:custGeom>
            <a:solidFill>
              <a:srgbClr val="FBB959"/>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BCFAC733-A24E-478D-AD69-151ECE3830B8}"/>
                </a:ext>
              </a:extLst>
            </p:cNvPr>
            <p:cNvSpPr/>
            <p:nvPr/>
          </p:nvSpPr>
          <p:spPr>
            <a:xfrm>
              <a:off x="4090670" y="1421764"/>
              <a:ext cx="2830831" cy="2481582"/>
            </a:xfrm>
            <a:custGeom>
              <a:avLst/>
              <a:gdLst/>
              <a:ahLst/>
              <a:cxnLst>
                <a:cxn ang="0">
                  <a:pos x="wd2" y="hd2"/>
                </a:cxn>
                <a:cxn ang="5400000">
                  <a:pos x="wd2" y="hd2"/>
                </a:cxn>
                <a:cxn ang="10800000">
                  <a:pos x="wd2" y="hd2"/>
                </a:cxn>
                <a:cxn ang="16200000">
                  <a:pos x="wd2" y="hd2"/>
                </a:cxn>
              </a:cxnLst>
              <a:rect l="0" t="0" r="r" b="b"/>
              <a:pathLst>
                <a:path w="21600" h="21600" extrusionOk="0">
                  <a:moveTo>
                    <a:pt x="15001" y="13022"/>
                  </a:moveTo>
                  <a:lnTo>
                    <a:pt x="17423" y="8246"/>
                  </a:lnTo>
                  <a:lnTo>
                    <a:pt x="21600" y="0"/>
                  </a:lnTo>
                  <a:lnTo>
                    <a:pt x="2161" y="0"/>
                  </a:lnTo>
                  <a:cubicBezTo>
                    <a:pt x="969" y="0"/>
                    <a:pt x="0" y="1105"/>
                    <a:pt x="0" y="2465"/>
                  </a:cubicBezTo>
                  <a:lnTo>
                    <a:pt x="0" y="21600"/>
                  </a:lnTo>
                  <a:lnTo>
                    <a:pt x="10659" y="21600"/>
                  </a:lnTo>
                  <a:lnTo>
                    <a:pt x="15001" y="13022"/>
                  </a:lnTo>
                  <a:lnTo>
                    <a:pt x="15001" y="13022"/>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6" name="Triangle">
              <a:extLst>
                <a:ext uri="{FF2B5EF4-FFF2-40B4-BE49-F238E27FC236}">
                  <a16:creationId xmlns:a16="http://schemas.microsoft.com/office/drawing/2014/main" id="{7D8A0310-FCBA-4705-83F1-1523FD56D440}"/>
                </a:ext>
              </a:extLst>
            </p:cNvPr>
            <p:cNvSpPr/>
            <p:nvPr/>
          </p:nvSpPr>
          <p:spPr>
            <a:xfrm>
              <a:off x="6059170" y="2361563"/>
              <a:ext cx="317500" cy="5499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lnTo>
                    <a:pt x="0" y="21600"/>
                  </a:lnTo>
                  <a:close/>
                </a:path>
              </a:pathLst>
            </a:custGeom>
            <a:solidFill>
              <a:srgbClr val="77CCE5"/>
            </a:solidFill>
            <a:ln w="12700">
              <a:miter lim="400000"/>
            </a:ln>
          </p:spPr>
          <p:txBody>
            <a:bodyPr lIns="28575" tIns="28575" rIns="28575" bIns="28575" anchor="ctr"/>
            <a:lstStyle/>
            <a:p>
              <a:pPr>
                <a:defRPr sz="3000">
                  <a:solidFill>
                    <a:srgbClr val="FFFFFF"/>
                  </a:solidFill>
                </a:defRPr>
              </a:pPr>
              <a:endParaRPr sz="2250"/>
            </a:p>
          </p:txBody>
        </p:sp>
        <p:sp>
          <p:nvSpPr>
            <p:cNvPr id="7" name="Triangle">
              <a:extLst>
                <a:ext uri="{FF2B5EF4-FFF2-40B4-BE49-F238E27FC236}">
                  <a16:creationId xmlns:a16="http://schemas.microsoft.com/office/drawing/2014/main" id="{F72BDB6A-3E73-4B7B-819A-062F766432C9}"/>
                </a:ext>
              </a:extLst>
            </p:cNvPr>
            <p:cNvSpPr/>
            <p:nvPr/>
          </p:nvSpPr>
          <p:spPr>
            <a:xfrm>
              <a:off x="5563870" y="2983864"/>
              <a:ext cx="1056641" cy="91567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a:p>
          </p:txBody>
        </p:sp>
        <p:pic>
          <p:nvPicPr>
            <p:cNvPr id="8" name="Graphic 7" descr="Boardroom outline">
              <a:extLst>
                <a:ext uri="{FF2B5EF4-FFF2-40B4-BE49-F238E27FC236}">
                  <a16:creationId xmlns:a16="http://schemas.microsoft.com/office/drawing/2014/main" id="{48F9A15B-8EFD-4117-AF0E-3C37681ABE2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40529" y="4295639"/>
              <a:ext cx="1165997" cy="1165997"/>
            </a:xfrm>
            <a:prstGeom prst="rect">
              <a:avLst/>
            </a:prstGeom>
          </p:spPr>
        </p:pic>
        <p:pic>
          <p:nvPicPr>
            <p:cNvPr id="9" name="Graphic 8" descr="Postit Notes outline">
              <a:extLst>
                <a:ext uri="{FF2B5EF4-FFF2-40B4-BE49-F238E27FC236}">
                  <a16:creationId xmlns:a16="http://schemas.microsoft.com/office/drawing/2014/main" id="{B765900E-52AC-417D-8F29-3EA6718FDD3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948170" y="1566904"/>
              <a:ext cx="976492" cy="976492"/>
            </a:xfrm>
            <a:prstGeom prst="rect">
              <a:avLst/>
            </a:prstGeom>
          </p:spPr>
        </p:pic>
        <p:pic>
          <p:nvPicPr>
            <p:cNvPr id="10" name="Graphic 9" descr="Target Audience outline">
              <a:extLst>
                <a:ext uri="{FF2B5EF4-FFF2-40B4-BE49-F238E27FC236}">
                  <a16:creationId xmlns:a16="http://schemas.microsoft.com/office/drawing/2014/main" id="{3422E1D1-A050-4AB2-A506-A281C1D2D8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240529" y="1350646"/>
              <a:ext cx="1056641" cy="1056641"/>
            </a:xfrm>
            <a:prstGeom prst="rect">
              <a:avLst/>
            </a:prstGeom>
          </p:spPr>
        </p:pic>
        <p:pic>
          <p:nvPicPr>
            <p:cNvPr id="11" name="Graphic 10" descr="Trophy with solid fill">
              <a:extLst>
                <a:ext uri="{FF2B5EF4-FFF2-40B4-BE49-F238E27FC236}">
                  <a16:creationId xmlns:a16="http://schemas.microsoft.com/office/drawing/2014/main" id="{BA8C067C-E90B-497C-9FBB-2E21678CF8A4}"/>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828704" y="3320144"/>
              <a:ext cx="520244" cy="520244"/>
            </a:xfrm>
            <a:prstGeom prst="rect">
              <a:avLst/>
            </a:prstGeom>
          </p:spPr>
        </p:pic>
        <p:sp>
          <p:nvSpPr>
            <p:cNvPr id="12" name="TextBox 11">
              <a:extLst>
                <a:ext uri="{FF2B5EF4-FFF2-40B4-BE49-F238E27FC236}">
                  <a16:creationId xmlns:a16="http://schemas.microsoft.com/office/drawing/2014/main" id="{4E6F2A9C-484A-4565-A01C-862F9B191ED2}"/>
                </a:ext>
              </a:extLst>
            </p:cNvPr>
            <p:cNvSpPr txBox="1"/>
            <p:nvPr/>
          </p:nvSpPr>
          <p:spPr>
            <a:xfrm>
              <a:off x="5087185" y="3441700"/>
              <a:ext cx="481329" cy="400109"/>
            </a:xfrm>
            <a:prstGeom prst="rect">
              <a:avLst/>
            </a:prstGeom>
            <a:noFill/>
          </p:spPr>
          <p:txBody>
            <a:bodyPr wrap="none" rtlCol="0">
              <a:spAutoFit/>
            </a:bodyPr>
            <a:lstStyle/>
            <a:p>
              <a:pPr algn="ctr"/>
              <a:r>
                <a:rPr lang="en-US" sz="1350" b="1" dirty="0">
                  <a:solidFill>
                    <a:schemeClr val="tx1">
                      <a:lumMod val="85000"/>
                      <a:lumOff val="15000"/>
                    </a:schemeClr>
                  </a:solidFill>
                </a:rPr>
                <a:t>01</a:t>
              </a:r>
            </a:p>
          </p:txBody>
        </p:sp>
        <p:sp>
          <p:nvSpPr>
            <p:cNvPr id="13" name="TextBox 12">
              <a:extLst>
                <a:ext uri="{FF2B5EF4-FFF2-40B4-BE49-F238E27FC236}">
                  <a16:creationId xmlns:a16="http://schemas.microsoft.com/office/drawing/2014/main" id="{68033CEB-B03C-4D31-8F82-24A15D27022C}"/>
                </a:ext>
              </a:extLst>
            </p:cNvPr>
            <p:cNvSpPr txBox="1"/>
            <p:nvPr/>
          </p:nvSpPr>
          <p:spPr>
            <a:xfrm>
              <a:off x="6180370" y="2730200"/>
              <a:ext cx="481329" cy="400109"/>
            </a:xfrm>
            <a:prstGeom prst="rect">
              <a:avLst/>
            </a:prstGeom>
            <a:noFill/>
          </p:spPr>
          <p:txBody>
            <a:bodyPr wrap="none" rtlCol="0">
              <a:spAutoFit/>
            </a:bodyPr>
            <a:lstStyle/>
            <a:p>
              <a:pPr algn="ctr"/>
              <a:r>
                <a:rPr lang="en-US" sz="1350" b="1" dirty="0">
                  <a:solidFill>
                    <a:schemeClr val="bg1"/>
                  </a:solidFill>
                </a:rPr>
                <a:t>02</a:t>
              </a:r>
            </a:p>
          </p:txBody>
        </p:sp>
        <p:sp>
          <p:nvSpPr>
            <p:cNvPr id="14" name="TextBox 13">
              <a:extLst>
                <a:ext uri="{FF2B5EF4-FFF2-40B4-BE49-F238E27FC236}">
                  <a16:creationId xmlns:a16="http://schemas.microsoft.com/office/drawing/2014/main" id="{ECB3852C-0736-473D-81F2-8AF945C7BEEA}"/>
                </a:ext>
              </a:extLst>
            </p:cNvPr>
            <p:cNvSpPr txBox="1"/>
            <p:nvPr/>
          </p:nvSpPr>
          <p:spPr>
            <a:xfrm>
              <a:off x="6274771" y="4033118"/>
              <a:ext cx="481329" cy="400109"/>
            </a:xfrm>
            <a:prstGeom prst="rect">
              <a:avLst/>
            </a:prstGeom>
            <a:noFill/>
          </p:spPr>
          <p:txBody>
            <a:bodyPr wrap="none" rtlCol="0">
              <a:spAutoFit/>
            </a:bodyPr>
            <a:lstStyle/>
            <a:p>
              <a:pPr algn="ctr"/>
              <a:r>
                <a:rPr lang="en-US" sz="1350" b="1" dirty="0">
                  <a:solidFill>
                    <a:schemeClr val="tx1">
                      <a:lumMod val="85000"/>
                      <a:lumOff val="15000"/>
                    </a:schemeClr>
                  </a:solidFill>
                </a:rPr>
                <a:t>03</a:t>
              </a:r>
            </a:p>
          </p:txBody>
        </p:sp>
      </p:grpSp>
      <p:sp>
        <p:nvSpPr>
          <p:cNvPr id="16" name="Title 15">
            <a:extLst>
              <a:ext uri="{FF2B5EF4-FFF2-40B4-BE49-F238E27FC236}">
                <a16:creationId xmlns:a16="http://schemas.microsoft.com/office/drawing/2014/main" id="{41E7C4DB-A9F8-47C0-9C30-20280289D890}"/>
              </a:ext>
            </a:extLst>
          </p:cNvPr>
          <p:cNvSpPr>
            <a:spLocks noGrp="1"/>
          </p:cNvSpPr>
          <p:nvPr>
            <p:ph type="title"/>
          </p:nvPr>
        </p:nvSpPr>
        <p:spPr/>
        <p:txBody>
          <a:bodyPr>
            <a:normAutofit fontScale="90000"/>
          </a:bodyPr>
          <a:lstStyle/>
          <a:p>
            <a:r>
              <a:rPr lang="en-US" dirty="0"/>
              <a:t>Camera Shutter with 3 Parts – Slide Template</a:t>
            </a:r>
          </a:p>
        </p:txBody>
      </p:sp>
      <p:grpSp>
        <p:nvGrpSpPr>
          <p:cNvPr id="20" name="Group 19">
            <a:extLst>
              <a:ext uri="{FF2B5EF4-FFF2-40B4-BE49-F238E27FC236}">
                <a16:creationId xmlns:a16="http://schemas.microsoft.com/office/drawing/2014/main" id="{337768EC-DB53-44FA-9C8A-02D64C12CA97}"/>
              </a:ext>
            </a:extLst>
          </p:cNvPr>
          <p:cNvGrpSpPr/>
          <p:nvPr/>
        </p:nvGrpSpPr>
        <p:grpSpPr>
          <a:xfrm>
            <a:off x="436721" y="3704251"/>
            <a:ext cx="2194560" cy="1229224"/>
            <a:chOff x="332936" y="4621561"/>
            <a:chExt cx="2926080" cy="1638965"/>
          </a:xfrm>
        </p:grpSpPr>
        <p:sp>
          <p:nvSpPr>
            <p:cNvPr id="21" name="TextBox 20">
              <a:extLst>
                <a:ext uri="{FF2B5EF4-FFF2-40B4-BE49-F238E27FC236}">
                  <a16:creationId xmlns:a16="http://schemas.microsoft.com/office/drawing/2014/main" id="{746A8321-0B4B-4C52-9368-2715EA2BE77B}"/>
                </a:ext>
              </a:extLst>
            </p:cNvPr>
            <p:cNvSpPr txBox="1"/>
            <p:nvPr/>
          </p:nvSpPr>
          <p:spPr>
            <a:xfrm>
              <a:off x="332936" y="4621561"/>
              <a:ext cx="2926080" cy="492443"/>
            </a:xfrm>
            <a:prstGeom prst="rect">
              <a:avLst/>
            </a:prstGeom>
            <a:noFill/>
          </p:spPr>
          <p:txBody>
            <a:bodyPr wrap="square" lIns="0" rIns="0" rtlCol="0" anchor="b">
              <a:spAutoFit/>
            </a:bodyPr>
            <a:lstStyle/>
            <a:p>
              <a:pPr algn="r"/>
              <a:r>
                <a:rPr lang="en-US" b="1" noProof="1">
                  <a:solidFill>
                    <a:schemeClr val="bg1"/>
                  </a:solidFill>
                </a:rPr>
                <a:t>Lorem Ipsum -  </a:t>
              </a:r>
              <a:r>
                <a:rPr lang="en-US" b="1" noProof="1">
                  <a:solidFill>
                    <a:schemeClr val="accent2">
                      <a:lumMod val="75000"/>
                    </a:schemeClr>
                  </a:solidFill>
                </a:rPr>
                <a:t>03</a:t>
              </a:r>
            </a:p>
          </p:txBody>
        </p:sp>
        <p:sp>
          <p:nvSpPr>
            <p:cNvPr id="22" name="TextBox 21">
              <a:extLst>
                <a:ext uri="{FF2B5EF4-FFF2-40B4-BE49-F238E27FC236}">
                  <a16:creationId xmlns:a16="http://schemas.microsoft.com/office/drawing/2014/main" id="{39F297B3-675E-46BE-B9F7-EC74C9A0BED4}"/>
                </a:ext>
              </a:extLst>
            </p:cNvPr>
            <p:cNvSpPr txBox="1"/>
            <p:nvPr/>
          </p:nvSpPr>
          <p:spPr>
            <a:xfrm>
              <a:off x="332936" y="5111494"/>
              <a:ext cx="2926080" cy="1149032"/>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23" name="Group 22">
            <a:extLst>
              <a:ext uri="{FF2B5EF4-FFF2-40B4-BE49-F238E27FC236}">
                <a16:creationId xmlns:a16="http://schemas.microsoft.com/office/drawing/2014/main" id="{CA3BF4C2-B6B8-4E85-BE07-ACF44737EE45}"/>
              </a:ext>
            </a:extLst>
          </p:cNvPr>
          <p:cNvGrpSpPr/>
          <p:nvPr/>
        </p:nvGrpSpPr>
        <p:grpSpPr>
          <a:xfrm>
            <a:off x="6512719" y="2369724"/>
            <a:ext cx="2194560" cy="2421859"/>
            <a:chOff x="8921977" y="1435948"/>
            <a:chExt cx="2926080" cy="3229145"/>
          </a:xfrm>
        </p:grpSpPr>
        <p:sp>
          <p:nvSpPr>
            <p:cNvPr id="24" name="TextBox 23">
              <a:extLst>
                <a:ext uri="{FF2B5EF4-FFF2-40B4-BE49-F238E27FC236}">
                  <a16:creationId xmlns:a16="http://schemas.microsoft.com/office/drawing/2014/main" id="{06E7DF3D-6A58-4A45-A54C-C2855886EFFB}"/>
                </a:ext>
              </a:extLst>
            </p:cNvPr>
            <p:cNvSpPr txBox="1"/>
            <p:nvPr/>
          </p:nvSpPr>
          <p:spPr>
            <a:xfrm>
              <a:off x="8921977" y="1435948"/>
              <a:ext cx="2926080" cy="492443"/>
            </a:xfrm>
            <a:prstGeom prst="rect">
              <a:avLst/>
            </a:prstGeom>
            <a:noFill/>
          </p:spPr>
          <p:txBody>
            <a:bodyPr wrap="square" lIns="0" rIns="0" rtlCol="0" anchor="b">
              <a:spAutoFit/>
            </a:bodyPr>
            <a:lstStyle/>
            <a:p>
              <a:r>
                <a:rPr lang="en-US" b="1" noProof="1">
                  <a:solidFill>
                    <a:schemeClr val="accent5"/>
                  </a:solidFill>
                </a:rPr>
                <a:t>02</a:t>
              </a:r>
              <a:r>
                <a:rPr lang="en-US" b="1" noProof="1"/>
                <a:t>  </a:t>
              </a:r>
              <a:r>
                <a:rPr lang="en-US" b="1" noProof="1">
                  <a:solidFill>
                    <a:schemeClr val="bg1"/>
                  </a:solidFill>
                </a:rPr>
                <a:t>- Lorem Ipsum</a:t>
              </a:r>
            </a:p>
          </p:txBody>
        </p:sp>
        <p:sp>
          <p:nvSpPr>
            <p:cNvPr id="25" name="TextBox 24">
              <a:extLst>
                <a:ext uri="{FF2B5EF4-FFF2-40B4-BE49-F238E27FC236}">
                  <a16:creationId xmlns:a16="http://schemas.microsoft.com/office/drawing/2014/main" id="{D3E93FD8-E861-4BB6-89A4-594BB580DA4E}"/>
                </a:ext>
              </a:extLst>
            </p:cNvPr>
            <p:cNvSpPr txBox="1"/>
            <p:nvPr/>
          </p:nvSpPr>
          <p:spPr>
            <a:xfrm>
              <a:off x="8921977" y="1925881"/>
              <a:ext cx="2926080" cy="2739212"/>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6" name="Group 25">
            <a:extLst>
              <a:ext uri="{FF2B5EF4-FFF2-40B4-BE49-F238E27FC236}">
                <a16:creationId xmlns:a16="http://schemas.microsoft.com/office/drawing/2014/main" id="{72A9F4B4-A6D5-469E-A684-2340F7E32F66}"/>
              </a:ext>
            </a:extLst>
          </p:cNvPr>
          <p:cNvGrpSpPr/>
          <p:nvPr/>
        </p:nvGrpSpPr>
        <p:grpSpPr>
          <a:xfrm>
            <a:off x="436721" y="2009348"/>
            <a:ext cx="2194560" cy="1229224"/>
            <a:chOff x="332936" y="2596989"/>
            <a:chExt cx="2926080" cy="1638965"/>
          </a:xfrm>
        </p:grpSpPr>
        <p:sp>
          <p:nvSpPr>
            <p:cNvPr id="27" name="TextBox 26">
              <a:extLst>
                <a:ext uri="{FF2B5EF4-FFF2-40B4-BE49-F238E27FC236}">
                  <a16:creationId xmlns:a16="http://schemas.microsoft.com/office/drawing/2014/main" id="{7C1E277F-8A89-4DDE-9855-551DB23250C6}"/>
                </a:ext>
              </a:extLst>
            </p:cNvPr>
            <p:cNvSpPr txBox="1"/>
            <p:nvPr/>
          </p:nvSpPr>
          <p:spPr>
            <a:xfrm>
              <a:off x="332936" y="2596989"/>
              <a:ext cx="2926080" cy="492443"/>
            </a:xfrm>
            <a:prstGeom prst="rect">
              <a:avLst/>
            </a:prstGeom>
            <a:noFill/>
          </p:spPr>
          <p:txBody>
            <a:bodyPr wrap="square" lIns="0" rIns="0" rtlCol="0" anchor="b">
              <a:spAutoFit/>
            </a:bodyPr>
            <a:lstStyle/>
            <a:p>
              <a:pPr algn="r"/>
              <a:r>
                <a:rPr lang="en-US" b="1" noProof="1">
                  <a:solidFill>
                    <a:schemeClr val="bg1"/>
                  </a:solidFill>
                </a:rPr>
                <a:t>Lorem Ipsum -  </a:t>
              </a:r>
              <a:r>
                <a:rPr lang="en-US" b="1" noProof="1">
                  <a:solidFill>
                    <a:schemeClr val="accent3">
                      <a:lumMod val="75000"/>
                    </a:schemeClr>
                  </a:solidFill>
                </a:rPr>
                <a:t>01</a:t>
              </a:r>
            </a:p>
          </p:txBody>
        </p:sp>
        <p:sp>
          <p:nvSpPr>
            <p:cNvPr id="28" name="TextBox 27">
              <a:extLst>
                <a:ext uri="{FF2B5EF4-FFF2-40B4-BE49-F238E27FC236}">
                  <a16:creationId xmlns:a16="http://schemas.microsoft.com/office/drawing/2014/main" id="{D1DC9886-4BBE-456F-80BF-3064FA330069}"/>
                </a:ext>
              </a:extLst>
            </p:cNvPr>
            <p:cNvSpPr txBox="1"/>
            <p:nvPr/>
          </p:nvSpPr>
          <p:spPr>
            <a:xfrm>
              <a:off x="332936" y="3086922"/>
              <a:ext cx="2926080" cy="1149032"/>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1279410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10276</TotalTime>
  <Words>393</Words>
  <PresentationFormat>On-screen Show (4:3)</PresentationFormat>
  <Paragraphs>28</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Camera Shutter with 3 Parts – Slide Template</vt:lpstr>
      <vt:lpstr>Camera Shutter with 3 Parts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Camera Shutter with 3 Parts</dc:title>
  <dc:creator>PresentationGO.com</dc:creator>
  <dc:description>© Copyright PresentationGO.com</dc:description>
  <dcterms:created xsi:type="dcterms:W3CDTF">2014-11-26T05:14:11Z</dcterms:created>
  <dcterms:modified xsi:type="dcterms:W3CDTF">2021-05-05T19:08:38Z</dcterms:modified>
  <cp:category>Charts &amp; Diagrams</cp:category>
</cp:coreProperties>
</file>