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1" d="100"/>
          <a:sy n="111" d="100"/>
        </p:scale>
        <p:origin x="144" y="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90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033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val 40">
            <a:extLst>
              <a:ext uri="{FF2B5EF4-FFF2-40B4-BE49-F238E27FC236}">
                <a16:creationId xmlns:a16="http://schemas.microsoft.com/office/drawing/2014/main" id="{3DE8D9D4-04E4-47B8-8D39-B6655B7CBCCE}"/>
              </a:ext>
            </a:extLst>
          </p:cNvPr>
          <p:cNvSpPr/>
          <p:nvPr/>
        </p:nvSpPr>
        <p:spPr>
          <a:xfrm>
            <a:off x="3114642" y="1729263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A1B335C6-A822-45AE-89D6-ADE6717AC09D}"/>
              </a:ext>
            </a:extLst>
          </p:cNvPr>
          <p:cNvSpPr/>
          <p:nvPr/>
        </p:nvSpPr>
        <p:spPr>
          <a:xfrm>
            <a:off x="8576633" y="1729263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110229BB-30B9-4A4D-8716-88ABCE4B1039}"/>
              </a:ext>
            </a:extLst>
          </p:cNvPr>
          <p:cNvSpPr/>
          <p:nvPr/>
        </p:nvSpPr>
        <p:spPr>
          <a:xfrm>
            <a:off x="3114642" y="3853182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965D35A-1B29-4A3F-9DB2-1DEF4FA0E591}"/>
              </a:ext>
            </a:extLst>
          </p:cNvPr>
          <p:cNvSpPr/>
          <p:nvPr/>
        </p:nvSpPr>
        <p:spPr>
          <a:xfrm>
            <a:off x="8576633" y="3853182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B62FB7AB-2FA1-461B-9D67-F46A0911A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Camera Shutter with 4 Parts – Slide Template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889337F-6209-4EC4-9933-A4CF6336CA57}"/>
              </a:ext>
            </a:extLst>
          </p:cNvPr>
          <p:cNvGrpSpPr/>
          <p:nvPr/>
        </p:nvGrpSpPr>
        <p:grpSpPr>
          <a:xfrm>
            <a:off x="4086859" y="1416053"/>
            <a:ext cx="4018282" cy="4022086"/>
            <a:chOff x="4086859" y="1416053"/>
            <a:chExt cx="4018282" cy="4022086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036C5EB9-96CF-42D8-B5E7-5535A7450EA0}"/>
                </a:ext>
              </a:extLst>
            </p:cNvPr>
            <p:cNvSpPr/>
            <p:nvPr/>
          </p:nvSpPr>
          <p:spPr>
            <a:xfrm>
              <a:off x="4086859" y="1419860"/>
              <a:ext cx="1490982" cy="2452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4103" y="0"/>
                  </a:lnTo>
                  <a:cubicBezTo>
                    <a:pt x="1840" y="0"/>
                    <a:pt x="0" y="1119"/>
                    <a:pt x="0" y="2494"/>
                  </a:cubicBezTo>
                  <a:lnTo>
                    <a:pt x="0" y="21600"/>
                  </a:lnTo>
                  <a:lnTo>
                    <a:pt x="21600" y="21600"/>
                  </a:lnTo>
                  <a:lnTo>
                    <a:pt x="21600" y="13747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3DE39A12-474B-49E5-A56E-126DFAC96890}"/>
                </a:ext>
              </a:extLst>
            </p:cNvPr>
            <p:cNvSpPr/>
            <p:nvPr/>
          </p:nvSpPr>
          <p:spPr>
            <a:xfrm>
              <a:off x="5648960" y="1419860"/>
              <a:ext cx="2452372" cy="1490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4103"/>
                  </a:lnTo>
                  <a:cubicBezTo>
                    <a:pt x="21600" y="1840"/>
                    <a:pt x="20481" y="0"/>
                    <a:pt x="19106" y="0"/>
                  </a:cubicBezTo>
                  <a:lnTo>
                    <a:pt x="0" y="0"/>
                  </a:lnTo>
                  <a:lnTo>
                    <a:pt x="0" y="21600"/>
                  </a:lnTo>
                  <a:lnTo>
                    <a:pt x="7853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554DC3DB-C50F-4657-BDE9-F88B65FE2960}"/>
                </a:ext>
              </a:extLst>
            </p:cNvPr>
            <p:cNvSpPr/>
            <p:nvPr/>
          </p:nvSpPr>
          <p:spPr>
            <a:xfrm>
              <a:off x="6614159" y="2981960"/>
              <a:ext cx="1490982" cy="2452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7497" y="21600"/>
                  </a:lnTo>
                  <a:cubicBezTo>
                    <a:pt x="19760" y="21600"/>
                    <a:pt x="21600" y="20481"/>
                    <a:pt x="21600" y="19106"/>
                  </a:cubicBezTo>
                  <a:lnTo>
                    <a:pt x="21600" y="0"/>
                  </a:lnTo>
                  <a:lnTo>
                    <a:pt x="0" y="0"/>
                  </a:lnTo>
                  <a:lnTo>
                    <a:pt x="0" y="7853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12BC80A7-7228-4836-B58F-F1653B6FD4EF}"/>
                </a:ext>
              </a:extLst>
            </p:cNvPr>
            <p:cNvSpPr/>
            <p:nvPr/>
          </p:nvSpPr>
          <p:spPr>
            <a:xfrm>
              <a:off x="4086860" y="3947160"/>
              <a:ext cx="2452372" cy="1490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7497"/>
                  </a:lnTo>
                  <a:cubicBezTo>
                    <a:pt x="0" y="19760"/>
                    <a:pt x="1119" y="21600"/>
                    <a:pt x="2494" y="21600"/>
                  </a:cubicBezTo>
                  <a:lnTo>
                    <a:pt x="21600" y="21600"/>
                  </a:lnTo>
                  <a:lnTo>
                    <a:pt x="21600" y="0"/>
                  </a:lnTo>
                  <a:lnTo>
                    <a:pt x="1374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quare">
              <a:extLst>
                <a:ext uri="{FF2B5EF4-FFF2-40B4-BE49-F238E27FC236}">
                  <a16:creationId xmlns:a16="http://schemas.microsoft.com/office/drawing/2014/main" id="{9D858C3C-88F5-4D8D-825A-F6C335245337}"/>
                </a:ext>
              </a:extLst>
            </p:cNvPr>
            <p:cNvSpPr/>
            <p:nvPr/>
          </p:nvSpPr>
          <p:spPr>
            <a:xfrm>
              <a:off x="5648960" y="2981960"/>
              <a:ext cx="891539" cy="89154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8" name="Graphic 7" descr="Checklist outline">
              <a:extLst>
                <a:ext uri="{FF2B5EF4-FFF2-40B4-BE49-F238E27FC236}">
                  <a16:creationId xmlns:a16="http://schemas.microsoft.com/office/drawing/2014/main" id="{1ADAA14C-0542-488F-92CF-9D22D527E2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167604" y="4441223"/>
              <a:ext cx="911332" cy="911332"/>
            </a:xfrm>
            <a:prstGeom prst="rect">
              <a:avLst/>
            </a:prstGeom>
          </p:spPr>
        </p:pic>
        <p:pic>
          <p:nvPicPr>
            <p:cNvPr id="9" name="Graphic 8" descr="Handshake outline">
              <a:extLst>
                <a:ext uri="{FF2B5EF4-FFF2-40B4-BE49-F238E27FC236}">
                  <a16:creationId xmlns:a16="http://schemas.microsoft.com/office/drawing/2014/main" id="{15512B53-CB60-4152-A684-5513721C35F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254549" y="4473115"/>
              <a:ext cx="961217" cy="961217"/>
            </a:xfrm>
            <a:prstGeom prst="rect">
              <a:avLst/>
            </a:prstGeom>
          </p:spPr>
        </p:pic>
        <p:pic>
          <p:nvPicPr>
            <p:cNvPr id="10" name="Graphic 9" descr="Postit Notes outline">
              <a:extLst>
                <a:ext uri="{FF2B5EF4-FFF2-40B4-BE49-F238E27FC236}">
                  <a16:creationId xmlns:a16="http://schemas.microsoft.com/office/drawing/2014/main" id="{6A1615DB-8D65-40BE-9B27-BFA1C83FB27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167604" y="1505445"/>
              <a:ext cx="815891" cy="815891"/>
            </a:xfrm>
            <a:prstGeom prst="rect">
              <a:avLst/>
            </a:prstGeom>
          </p:spPr>
        </p:pic>
        <p:pic>
          <p:nvPicPr>
            <p:cNvPr id="11" name="Graphic 10" descr="Target Audience outline">
              <a:extLst>
                <a:ext uri="{FF2B5EF4-FFF2-40B4-BE49-F238E27FC236}">
                  <a16:creationId xmlns:a16="http://schemas.microsoft.com/office/drawing/2014/main" id="{14257718-81F0-404D-89C9-22E454682FD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254549" y="1416053"/>
              <a:ext cx="905283" cy="905283"/>
            </a:xfrm>
            <a:prstGeom prst="rect">
              <a:avLst/>
            </a:prstGeom>
          </p:spPr>
        </p:pic>
        <p:pic>
          <p:nvPicPr>
            <p:cNvPr id="12" name="Graphic 11" descr="Trophy with solid fill">
              <a:extLst>
                <a:ext uri="{FF2B5EF4-FFF2-40B4-BE49-F238E27FC236}">
                  <a16:creationId xmlns:a16="http://schemas.microsoft.com/office/drawing/2014/main" id="{D9000608-3727-44CA-B77D-7780B39FE9D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5671406" y="3004408"/>
              <a:ext cx="846646" cy="846646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EF6C307-64AB-45AB-8207-0F2D3F5E82BC}"/>
                </a:ext>
              </a:extLst>
            </p:cNvPr>
            <p:cNvSpPr txBox="1"/>
            <p:nvPr/>
          </p:nvSpPr>
          <p:spPr>
            <a:xfrm>
              <a:off x="5684930" y="248923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F5E6BD2-27D4-41FF-972E-0BB6EAB64BF7}"/>
                </a:ext>
              </a:extLst>
            </p:cNvPr>
            <p:cNvSpPr txBox="1"/>
            <p:nvPr/>
          </p:nvSpPr>
          <p:spPr>
            <a:xfrm>
              <a:off x="6665794" y="301187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7755C3E-B14A-4940-BA75-3606461E0629}"/>
                </a:ext>
              </a:extLst>
            </p:cNvPr>
            <p:cNvSpPr txBox="1"/>
            <p:nvPr/>
          </p:nvSpPr>
          <p:spPr>
            <a:xfrm>
              <a:off x="6076220" y="395409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D3DCAF0-B61C-4749-BC82-B03A810237D4}"/>
                </a:ext>
              </a:extLst>
            </p:cNvPr>
            <p:cNvSpPr txBox="1"/>
            <p:nvPr/>
          </p:nvSpPr>
          <p:spPr>
            <a:xfrm>
              <a:off x="5103694" y="345810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25F5FFB-4923-4A24-A200-2A4543EC29FD}"/>
              </a:ext>
            </a:extLst>
          </p:cNvPr>
          <p:cNvGrpSpPr/>
          <p:nvPr/>
        </p:nvGrpSpPr>
        <p:grpSpPr>
          <a:xfrm>
            <a:off x="8683625" y="3881832"/>
            <a:ext cx="2926080" cy="1259375"/>
            <a:chOff x="8921977" y="4104164"/>
            <a:chExt cx="2926080" cy="1259375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BFB9403-3F2B-4BAE-8F73-854E852E5F14}"/>
                </a:ext>
              </a:extLst>
            </p:cNvPr>
            <p:cNvSpPr txBox="1"/>
            <p:nvPr/>
          </p:nvSpPr>
          <p:spPr>
            <a:xfrm>
              <a:off x="8921977" y="410416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200" b="1" noProof="1">
                  <a:solidFill>
                    <a:schemeClr val="accent2">
                      <a:lumMod val="75000"/>
                    </a:schemeClr>
                  </a:solidFill>
                </a:rPr>
                <a:t>02</a:t>
              </a:r>
              <a:r>
                <a:rPr lang="en-US" sz="2200" b="1" noProof="1"/>
                <a:t>  - 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D5E276D-C9B4-46FE-9C56-5AB82C8FAE18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F867CDF-F5E1-4500-8ACB-751F353F77C4}"/>
              </a:ext>
            </a:extLst>
          </p:cNvPr>
          <p:cNvGrpSpPr/>
          <p:nvPr/>
        </p:nvGrpSpPr>
        <p:grpSpPr>
          <a:xfrm>
            <a:off x="582294" y="3881832"/>
            <a:ext cx="2926080" cy="1259375"/>
            <a:chOff x="332936" y="4683116"/>
            <a:chExt cx="2926080" cy="1259375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954E154-97F4-432F-89B7-FEF5ED657AE5}"/>
                </a:ext>
              </a:extLst>
            </p:cNvPr>
            <p:cNvSpPr txBox="1"/>
            <p:nvPr/>
          </p:nvSpPr>
          <p:spPr>
            <a:xfrm>
              <a:off x="332936" y="4683116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200" b="1" noProof="1"/>
                <a:t>Lorem Ipsum -  </a:t>
              </a:r>
              <a:r>
                <a:rPr lang="en-US" sz="2200" b="1" noProof="1">
                  <a:solidFill>
                    <a:schemeClr val="accent6">
                      <a:lumMod val="75000"/>
                    </a:schemeClr>
                  </a:solidFill>
                </a:rPr>
                <a:t>03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26DC187-8BAA-418C-AEA2-6D522E3987B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CE6A0BC-F577-451C-B55D-CB281937D966}"/>
              </a:ext>
            </a:extLst>
          </p:cNvPr>
          <p:cNvGrpSpPr/>
          <p:nvPr/>
        </p:nvGrpSpPr>
        <p:grpSpPr>
          <a:xfrm>
            <a:off x="8683625" y="1749305"/>
            <a:ext cx="2926080" cy="1259375"/>
            <a:chOff x="8921977" y="1497503"/>
            <a:chExt cx="2926080" cy="1259375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F210E72-A474-4CBF-9784-D2665CDA5A11}"/>
                </a:ext>
              </a:extLst>
            </p:cNvPr>
            <p:cNvSpPr txBox="1"/>
            <p:nvPr/>
          </p:nvSpPr>
          <p:spPr>
            <a:xfrm>
              <a:off x="8921977" y="1497503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200" b="1" noProof="1">
                  <a:solidFill>
                    <a:schemeClr val="accent5"/>
                  </a:solidFill>
                </a:rPr>
                <a:t>01</a:t>
              </a:r>
              <a:r>
                <a:rPr lang="en-US" sz="2200" b="1" noProof="1"/>
                <a:t>  - 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33A207D-A0C4-4085-837D-F0589584594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CEBC56F-1396-4C26-879D-D94693AD8561}"/>
              </a:ext>
            </a:extLst>
          </p:cNvPr>
          <p:cNvGrpSpPr/>
          <p:nvPr/>
        </p:nvGrpSpPr>
        <p:grpSpPr>
          <a:xfrm>
            <a:off x="582294" y="1749305"/>
            <a:ext cx="2926080" cy="1259375"/>
            <a:chOff x="332936" y="2658544"/>
            <a:chExt cx="2926080" cy="1259375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2A742A1-1545-49C4-AEB3-E3C43E19F149}"/>
                </a:ext>
              </a:extLst>
            </p:cNvPr>
            <p:cNvSpPr txBox="1"/>
            <p:nvPr/>
          </p:nvSpPr>
          <p:spPr>
            <a:xfrm>
              <a:off x="332936" y="265854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200" b="1" noProof="1"/>
                <a:t>Lorem Ipsum -  </a:t>
              </a:r>
              <a:r>
                <a:rPr lang="en-US" sz="2200" b="1" noProof="1">
                  <a:solidFill>
                    <a:schemeClr val="accent3">
                      <a:lumMod val="75000"/>
                    </a:schemeClr>
                  </a:solidFill>
                </a:rPr>
                <a:t>04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BBE6A2C-E4BC-4BE8-8E6C-9CA47F0B380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82992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val 40">
            <a:extLst>
              <a:ext uri="{FF2B5EF4-FFF2-40B4-BE49-F238E27FC236}">
                <a16:creationId xmlns:a16="http://schemas.microsoft.com/office/drawing/2014/main" id="{3DE8D9D4-04E4-47B8-8D39-B6655B7CBCCE}"/>
              </a:ext>
            </a:extLst>
          </p:cNvPr>
          <p:cNvSpPr/>
          <p:nvPr/>
        </p:nvSpPr>
        <p:spPr>
          <a:xfrm>
            <a:off x="3114642" y="1729263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A1B335C6-A822-45AE-89D6-ADE6717AC09D}"/>
              </a:ext>
            </a:extLst>
          </p:cNvPr>
          <p:cNvSpPr/>
          <p:nvPr/>
        </p:nvSpPr>
        <p:spPr>
          <a:xfrm>
            <a:off x="8576633" y="1729263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110229BB-30B9-4A4D-8716-88ABCE4B1039}"/>
              </a:ext>
            </a:extLst>
          </p:cNvPr>
          <p:cNvSpPr/>
          <p:nvPr/>
        </p:nvSpPr>
        <p:spPr>
          <a:xfrm>
            <a:off x="3114642" y="3853182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965D35A-1B29-4A3F-9DB2-1DEF4FA0E591}"/>
              </a:ext>
            </a:extLst>
          </p:cNvPr>
          <p:cNvSpPr/>
          <p:nvPr/>
        </p:nvSpPr>
        <p:spPr>
          <a:xfrm>
            <a:off x="8576633" y="3853182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B62FB7AB-2FA1-461B-9D67-F46A0911A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Camera Shutter with 4 Parts – Slide Template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889337F-6209-4EC4-9933-A4CF6336CA57}"/>
              </a:ext>
            </a:extLst>
          </p:cNvPr>
          <p:cNvGrpSpPr/>
          <p:nvPr/>
        </p:nvGrpSpPr>
        <p:grpSpPr>
          <a:xfrm>
            <a:off x="4086859" y="1416053"/>
            <a:ext cx="4018282" cy="4022086"/>
            <a:chOff x="4086859" y="1416053"/>
            <a:chExt cx="4018282" cy="4022086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036C5EB9-96CF-42D8-B5E7-5535A7450EA0}"/>
                </a:ext>
              </a:extLst>
            </p:cNvPr>
            <p:cNvSpPr/>
            <p:nvPr/>
          </p:nvSpPr>
          <p:spPr>
            <a:xfrm>
              <a:off x="4086859" y="1419860"/>
              <a:ext cx="1490982" cy="2452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4103" y="0"/>
                  </a:lnTo>
                  <a:cubicBezTo>
                    <a:pt x="1840" y="0"/>
                    <a:pt x="0" y="1119"/>
                    <a:pt x="0" y="2494"/>
                  </a:cubicBezTo>
                  <a:lnTo>
                    <a:pt x="0" y="21600"/>
                  </a:lnTo>
                  <a:lnTo>
                    <a:pt x="21600" y="21600"/>
                  </a:lnTo>
                  <a:lnTo>
                    <a:pt x="21600" y="13747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3DE39A12-474B-49E5-A56E-126DFAC96890}"/>
                </a:ext>
              </a:extLst>
            </p:cNvPr>
            <p:cNvSpPr/>
            <p:nvPr/>
          </p:nvSpPr>
          <p:spPr>
            <a:xfrm>
              <a:off x="5648960" y="1419860"/>
              <a:ext cx="2452372" cy="1490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4103"/>
                  </a:lnTo>
                  <a:cubicBezTo>
                    <a:pt x="21600" y="1840"/>
                    <a:pt x="20481" y="0"/>
                    <a:pt x="19106" y="0"/>
                  </a:cubicBezTo>
                  <a:lnTo>
                    <a:pt x="0" y="0"/>
                  </a:lnTo>
                  <a:lnTo>
                    <a:pt x="0" y="21600"/>
                  </a:lnTo>
                  <a:lnTo>
                    <a:pt x="7853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554DC3DB-C50F-4657-BDE9-F88B65FE2960}"/>
                </a:ext>
              </a:extLst>
            </p:cNvPr>
            <p:cNvSpPr/>
            <p:nvPr/>
          </p:nvSpPr>
          <p:spPr>
            <a:xfrm>
              <a:off x="6614159" y="2981960"/>
              <a:ext cx="1490982" cy="2452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7497" y="21600"/>
                  </a:lnTo>
                  <a:cubicBezTo>
                    <a:pt x="19760" y="21600"/>
                    <a:pt x="21600" y="20481"/>
                    <a:pt x="21600" y="19106"/>
                  </a:cubicBezTo>
                  <a:lnTo>
                    <a:pt x="21600" y="0"/>
                  </a:lnTo>
                  <a:lnTo>
                    <a:pt x="0" y="0"/>
                  </a:lnTo>
                  <a:lnTo>
                    <a:pt x="0" y="7853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12BC80A7-7228-4836-B58F-F1653B6FD4EF}"/>
                </a:ext>
              </a:extLst>
            </p:cNvPr>
            <p:cNvSpPr/>
            <p:nvPr/>
          </p:nvSpPr>
          <p:spPr>
            <a:xfrm>
              <a:off x="4086860" y="3947160"/>
              <a:ext cx="2452372" cy="1490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7497"/>
                  </a:lnTo>
                  <a:cubicBezTo>
                    <a:pt x="0" y="19760"/>
                    <a:pt x="1119" y="21600"/>
                    <a:pt x="2494" y="21600"/>
                  </a:cubicBezTo>
                  <a:lnTo>
                    <a:pt x="21600" y="21600"/>
                  </a:lnTo>
                  <a:lnTo>
                    <a:pt x="21600" y="0"/>
                  </a:lnTo>
                  <a:lnTo>
                    <a:pt x="1374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quare">
              <a:extLst>
                <a:ext uri="{FF2B5EF4-FFF2-40B4-BE49-F238E27FC236}">
                  <a16:creationId xmlns:a16="http://schemas.microsoft.com/office/drawing/2014/main" id="{9D858C3C-88F5-4D8D-825A-F6C335245337}"/>
                </a:ext>
              </a:extLst>
            </p:cNvPr>
            <p:cNvSpPr/>
            <p:nvPr/>
          </p:nvSpPr>
          <p:spPr>
            <a:xfrm>
              <a:off x="5648960" y="2981960"/>
              <a:ext cx="891539" cy="891543"/>
            </a:xfrm>
            <a:prstGeom prst="rect">
              <a:avLst/>
            </a:pr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8" name="Graphic 7" descr="Checklist outline">
              <a:extLst>
                <a:ext uri="{FF2B5EF4-FFF2-40B4-BE49-F238E27FC236}">
                  <a16:creationId xmlns:a16="http://schemas.microsoft.com/office/drawing/2014/main" id="{1ADAA14C-0542-488F-92CF-9D22D527E2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167604" y="4441223"/>
              <a:ext cx="911332" cy="911332"/>
            </a:xfrm>
            <a:prstGeom prst="rect">
              <a:avLst/>
            </a:prstGeom>
          </p:spPr>
        </p:pic>
        <p:pic>
          <p:nvPicPr>
            <p:cNvPr id="9" name="Graphic 8" descr="Handshake outline">
              <a:extLst>
                <a:ext uri="{FF2B5EF4-FFF2-40B4-BE49-F238E27FC236}">
                  <a16:creationId xmlns:a16="http://schemas.microsoft.com/office/drawing/2014/main" id="{15512B53-CB60-4152-A684-5513721C35F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254549" y="4473115"/>
              <a:ext cx="961217" cy="961217"/>
            </a:xfrm>
            <a:prstGeom prst="rect">
              <a:avLst/>
            </a:prstGeom>
          </p:spPr>
        </p:pic>
        <p:pic>
          <p:nvPicPr>
            <p:cNvPr id="10" name="Graphic 9" descr="Postit Notes outline">
              <a:extLst>
                <a:ext uri="{FF2B5EF4-FFF2-40B4-BE49-F238E27FC236}">
                  <a16:creationId xmlns:a16="http://schemas.microsoft.com/office/drawing/2014/main" id="{6A1615DB-8D65-40BE-9B27-BFA1C83FB27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167604" y="1505445"/>
              <a:ext cx="815891" cy="815891"/>
            </a:xfrm>
            <a:prstGeom prst="rect">
              <a:avLst/>
            </a:prstGeom>
          </p:spPr>
        </p:pic>
        <p:pic>
          <p:nvPicPr>
            <p:cNvPr id="11" name="Graphic 10" descr="Target Audience outline">
              <a:extLst>
                <a:ext uri="{FF2B5EF4-FFF2-40B4-BE49-F238E27FC236}">
                  <a16:creationId xmlns:a16="http://schemas.microsoft.com/office/drawing/2014/main" id="{14257718-81F0-404D-89C9-22E454682FD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254549" y="1416053"/>
              <a:ext cx="905283" cy="905283"/>
            </a:xfrm>
            <a:prstGeom prst="rect">
              <a:avLst/>
            </a:prstGeom>
          </p:spPr>
        </p:pic>
        <p:pic>
          <p:nvPicPr>
            <p:cNvPr id="12" name="Graphic 11" descr="Trophy with solid fill">
              <a:extLst>
                <a:ext uri="{FF2B5EF4-FFF2-40B4-BE49-F238E27FC236}">
                  <a16:creationId xmlns:a16="http://schemas.microsoft.com/office/drawing/2014/main" id="{D9000608-3727-44CA-B77D-7780B39FE9D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5671406" y="3004408"/>
              <a:ext cx="846646" cy="846646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EF6C307-64AB-45AB-8207-0F2D3F5E82BC}"/>
                </a:ext>
              </a:extLst>
            </p:cNvPr>
            <p:cNvSpPr txBox="1"/>
            <p:nvPr/>
          </p:nvSpPr>
          <p:spPr>
            <a:xfrm>
              <a:off x="5684930" y="248923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F5E6BD2-27D4-41FF-972E-0BB6EAB64BF7}"/>
                </a:ext>
              </a:extLst>
            </p:cNvPr>
            <p:cNvSpPr txBox="1"/>
            <p:nvPr/>
          </p:nvSpPr>
          <p:spPr>
            <a:xfrm>
              <a:off x="6665794" y="301187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7755C3E-B14A-4940-BA75-3606461E0629}"/>
                </a:ext>
              </a:extLst>
            </p:cNvPr>
            <p:cNvSpPr txBox="1"/>
            <p:nvPr/>
          </p:nvSpPr>
          <p:spPr>
            <a:xfrm>
              <a:off x="6076220" y="395409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D3DCAF0-B61C-4749-BC82-B03A810237D4}"/>
                </a:ext>
              </a:extLst>
            </p:cNvPr>
            <p:cNvSpPr txBox="1"/>
            <p:nvPr/>
          </p:nvSpPr>
          <p:spPr>
            <a:xfrm>
              <a:off x="5103694" y="345810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25F5FFB-4923-4A24-A200-2A4543EC29FD}"/>
              </a:ext>
            </a:extLst>
          </p:cNvPr>
          <p:cNvGrpSpPr/>
          <p:nvPr/>
        </p:nvGrpSpPr>
        <p:grpSpPr>
          <a:xfrm>
            <a:off x="8683625" y="3881832"/>
            <a:ext cx="2926080" cy="1259375"/>
            <a:chOff x="8921977" y="4104164"/>
            <a:chExt cx="2926080" cy="1259375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BFB9403-3F2B-4BAE-8F73-854E852E5F14}"/>
                </a:ext>
              </a:extLst>
            </p:cNvPr>
            <p:cNvSpPr txBox="1"/>
            <p:nvPr/>
          </p:nvSpPr>
          <p:spPr>
            <a:xfrm>
              <a:off x="8921977" y="410416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200" b="1" noProof="1">
                  <a:solidFill>
                    <a:schemeClr val="accent2">
                      <a:lumMod val="75000"/>
                    </a:schemeClr>
                  </a:solidFill>
                </a:rPr>
                <a:t>02</a:t>
              </a:r>
              <a:r>
                <a:rPr lang="en-US" sz="2200" b="1" noProof="1"/>
                <a:t>  </a:t>
              </a:r>
              <a:r>
                <a:rPr lang="en-US" sz="2200" b="1" noProof="1">
                  <a:solidFill>
                    <a:schemeClr val="bg1"/>
                  </a:solidFill>
                </a:rPr>
                <a:t>- 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D5E276D-C9B4-46FE-9C56-5AB82C8FAE18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F867CDF-F5E1-4500-8ACB-751F353F77C4}"/>
              </a:ext>
            </a:extLst>
          </p:cNvPr>
          <p:cNvGrpSpPr/>
          <p:nvPr/>
        </p:nvGrpSpPr>
        <p:grpSpPr>
          <a:xfrm>
            <a:off x="582294" y="3881832"/>
            <a:ext cx="2926080" cy="1259375"/>
            <a:chOff x="332936" y="4683116"/>
            <a:chExt cx="2926080" cy="1259375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954E154-97F4-432F-89B7-FEF5ED657AE5}"/>
                </a:ext>
              </a:extLst>
            </p:cNvPr>
            <p:cNvSpPr txBox="1"/>
            <p:nvPr/>
          </p:nvSpPr>
          <p:spPr>
            <a:xfrm>
              <a:off x="332936" y="4683116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200" b="1" noProof="1">
                  <a:solidFill>
                    <a:schemeClr val="bg1"/>
                  </a:solidFill>
                </a:rPr>
                <a:t>Lorem Ipsum -  </a:t>
              </a:r>
              <a:r>
                <a:rPr lang="en-US" sz="2200" b="1" noProof="1">
                  <a:solidFill>
                    <a:schemeClr val="accent6">
                      <a:lumMod val="75000"/>
                    </a:schemeClr>
                  </a:solidFill>
                </a:rPr>
                <a:t>03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26DC187-8BAA-418C-AEA2-6D522E3987B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CE6A0BC-F577-451C-B55D-CB281937D966}"/>
              </a:ext>
            </a:extLst>
          </p:cNvPr>
          <p:cNvGrpSpPr/>
          <p:nvPr/>
        </p:nvGrpSpPr>
        <p:grpSpPr>
          <a:xfrm>
            <a:off x="8683625" y="1749305"/>
            <a:ext cx="2926080" cy="1259375"/>
            <a:chOff x="8921977" y="1497503"/>
            <a:chExt cx="2926080" cy="1259375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F210E72-A474-4CBF-9784-D2665CDA5A11}"/>
                </a:ext>
              </a:extLst>
            </p:cNvPr>
            <p:cNvSpPr txBox="1"/>
            <p:nvPr/>
          </p:nvSpPr>
          <p:spPr>
            <a:xfrm>
              <a:off x="8921977" y="1497503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200" b="1" noProof="1">
                  <a:solidFill>
                    <a:schemeClr val="accent5"/>
                  </a:solidFill>
                </a:rPr>
                <a:t>01</a:t>
              </a:r>
              <a:r>
                <a:rPr lang="en-US" sz="2200" b="1" noProof="1"/>
                <a:t>  </a:t>
              </a:r>
              <a:r>
                <a:rPr lang="en-US" sz="2200" b="1" noProof="1">
                  <a:solidFill>
                    <a:schemeClr val="bg1"/>
                  </a:solidFill>
                </a:rPr>
                <a:t>- 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33A207D-A0C4-4085-837D-F0589584594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CEBC56F-1396-4C26-879D-D94693AD8561}"/>
              </a:ext>
            </a:extLst>
          </p:cNvPr>
          <p:cNvGrpSpPr/>
          <p:nvPr/>
        </p:nvGrpSpPr>
        <p:grpSpPr>
          <a:xfrm>
            <a:off x="582294" y="1749305"/>
            <a:ext cx="2926080" cy="1259375"/>
            <a:chOff x="332936" y="2658544"/>
            <a:chExt cx="2926080" cy="1259375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2A742A1-1545-49C4-AEB3-E3C43E19F149}"/>
                </a:ext>
              </a:extLst>
            </p:cNvPr>
            <p:cNvSpPr txBox="1"/>
            <p:nvPr/>
          </p:nvSpPr>
          <p:spPr>
            <a:xfrm>
              <a:off x="332936" y="265854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200" b="1" noProof="1">
                  <a:solidFill>
                    <a:schemeClr val="bg1"/>
                  </a:solidFill>
                </a:rPr>
                <a:t>Lorem Ipsum -  </a:t>
              </a:r>
              <a:r>
                <a:rPr lang="en-US" sz="2200" b="1" noProof="1">
                  <a:solidFill>
                    <a:schemeClr val="accent3">
                      <a:lumMod val="75000"/>
                    </a:schemeClr>
                  </a:solidFill>
                </a:rPr>
                <a:t>04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BBE6A2C-E4BC-4BE8-8E6C-9CA47F0B380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3844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8484</TotalTime>
  <Words>397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Camera Shutter with 4 Parts – Slide Template</vt:lpstr>
      <vt:lpstr>Camera Shutter with 4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Camera Shutter with 4 Parts</dc:title>
  <dc:creator>PresentationGO.com</dc:creator>
  <dc:description>© Copyright PresentationGO.com</dc:description>
  <dcterms:created xsi:type="dcterms:W3CDTF">2014-11-26T05:14:11Z</dcterms:created>
  <dcterms:modified xsi:type="dcterms:W3CDTF">2021-05-05T19:51:32Z</dcterms:modified>
  <cp:category>Charts &amp; Diagrams</cp:category>
</cp:coreProperties>
</file>