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1" d="100"/>
          <a:sy n="111" d="100"/>
        </p:scale>
        <p:origin x="144" y="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90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5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val 43">
            <a:extLst>
              <a:ext uri="{FF2B5EF4-FFF2-40B4-BE49-F238E27FC236}">
                <a16:creationId xmlns:a16="http://schemas.microsoft.com/office/drawing/2014/main" id="{5465985F-99C0-4870-AF64-7120026F32C5}"/>
              </a:ext>
            </a:extLst>
          </p:cNvPr>
          <p:cNvSpPr/>
          <p:nvPr/>
        </p:nvSpPr>
        <p:spPr>
          <a:xfrm>
            <a:off x="3114642" y="3675769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D6A552C3-A192-47AA-AC94-DC4D84F69DF7}"/>
              </a:ext>
            </a:extLst>
          </p:cNvPr>
          <p:cNvSpPr/>
          <p:nvPr/>
        </p:nvSpPr>
        <p:spPr>
          <a:xfrm>
            <a:off x="8576633" y="4526712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76189022-6282-4CAF-BD64-009AE29DCA79}"/>
              </a:ext>
            </a:extLst>
          </p:cNvPr>
          <p:cNvSpPr/>
          <p:nvPr/>
        </p:nvSpPr>
        <p:spPr>
          <a:xfrm>
            <a:off x="8576633" y="2824825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FD4D9DCE-C589-4412-9F44-F27FCCA48903}"/>
              </a:ext>
            </a:extLst>
          </p:cNvPr>
          <p:cNvSpPr/>
          <p:nvPr/>
        </p:nvSpPr>
        <p:spPr>
          <a:xfrm>
            <a:off x="8576633" y="1122937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B22D9736-CC70-4152-AEAE-005AC8503D83}"/>
              </a:ext>
            </a:extLst>
          </p:cNvPr>
          <p:cNvSpPr/>
          <p:nvPr/>
        </p:nvSpPr>
        <p:spPr>
          <a:xfrm>
            <a:off x="3114642" y="1973881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22">
            <a:extLst>
              <a:ext uri="{FF2B5EF4-FFF2-40B4-BE49-F238E27FC236}">
                <a16:creationId xmlns:a16="http://schemas.microsoft.com/office/drawing/2014/main" id="{88DC2A4C-95A8-4081-BBAC-E3D91E49F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Camera Shutter with 5 Parts – Slide Template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272DD17-10DC-4302-B49E-609581091411}"/>
              </a:ext>
            </a:extLst>
          </p:cNvPr>
          <p:cNvGrpSpPr/>
          <p:nvPr/>
        </p:nvGrpSpPr>
        <p:grpSpPr>
          <a:xfrm>
            <a:off x="4087493" y="1370083"/>
            <a:ext cx="4017013" cy="4065516"/>
            <a:chOff x="4087493" y="1370083"/>
            <a:chExt cx="4017013" cy="4065516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84C916B0-5EAB-4532-9959-54406B2D8542}"/>
                </a:ext>
              </a:extLst>
            </p:cNvPr>
            <p:cNvSpPr/>
            <p:nvPr/>
          </p:nvSpPr>
          <p:spPr>
            <a:xfrm>
              <a:off x="6157594" y="1485900"/>
              <a:ext cx="1946911" cy="274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312" y="13735"/>
                  </a:moveTo>
                  <a:lnTo>
                    <a:pt x="21600" y="21600"/>
                  </a:lnTo>
                  <a:lnTo>
                    <a:pt x="21600" y="1767"/>
                  </a:lnTo>
                  <a:cubicBezTo>
                    <a:pt x="21600" y="1068"/>
                    <a:pt x="21135" y="419"/>
                    <a:pt x="20360" y="0"/>
                  </a:cubicBezTo>
                  <a:lnTo>
                    <a:pt x="1169" y="9872"/>
                  </a:lnTo>
                  <a:lnTo>
                    <a:pt x="0" y="10481"/>
                  </a:lnTo>
                  <a:lnTo>
                    <a:pt x="6312" y="13735"/>
                  </a:lnTo>
                  <a:lnTo>
                    <a:pt x="6312" y="13735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2CEAB0F5-5DD2-4D46-B8F0-BF66A07A1000}"/>
                </a:ext>
              </a:extLst>
            </p:cNvPr>
            <p:cNvSpPr/>
            <p:nvPr/>
          </p:nvSpPr>
          <p:spPr>
            <a:xfrm>
              <a:off x="4087493" y="4076700"/>
              <a:ext cx="2358391" cy="1357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156" y="0"/>
                  </a:moveTo>
                  <a:lnTo>
                    <a:pt x="0" y="0"/>
                  </a:lnTo>
                  <a:lnTo>
                    <a:pt x="0" y="17094"/>
                  </a:lnTo>
                  <a:cubicBezTo>
                    <a:pt x="0" y="19579"/>
                    <a:pt x="1163" y="21600"/>
                    <a:pt x="2594" y="21600"/>
                  </a:cubicBezTo>
                  <a:lnTo>
                    <a:pt x="17564" y="21600"/>
                  </a:lnTo>
                  <a:lnTo>
                    <a:pt x="18425" y="17013"/>
                  </a:lnTo>
                  <a:lnTo>
                    <a:pt x="21600" y="20"/>
                  </a:lnTo>
                  <a:lnTo>
                    <a:pt x="15156" y="2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E69D4C55-1EA3-4B75-84B0-23DD1FB7C249}"/>
                </a:ext>
              </a:extLst>
            </p:cNvPr>
            <p:cNvSpPr/>
            <p:nvPr/>
          </p:nvSpPr>
          <p:spPr>
            <a:xfrm>
              <a:off x="6081394" y="3340100"/>
              <a:ext cx="2023112" cy="2095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8576" y="21600"/>
                  </a:lnTo>
                  <a:cubicBezTo>
                    <a:pt x="20244" y="21600"/>
                    <a:pt x="21600" y="20291"/>
                    <a:pt x="21600" y="18681"/>
                  </a:cubicBezTo>
                  <a:lnTo>
                    <a:pt x="21600" y="10041"/>
                  </a:lnTo>
                  <a:lnTo>
                    <a:pt x="7281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72D3BBAE-6F42-432B-BFC6-A4B478361038}"/>
                </a:ext>
              </a:extLst>
            </p:cNvPr>
            <p:cNvSpPr/>
            <p:nvPr/>
          </p:nvSpPr>
          <p:spPr>
            <a:xfrm>
              <a:off x="4887593" y="1422400"/>
              <a:ext cx="3042919" cy="1805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43"/>
                  </a:moveTo>
                  <a:cubicBezTo>
                    <a:pt x="21366" y="91"/>
                    <a:pt x="21113" y="0"/>
                    <a:pt x="20861" y="0"/>
                  </a:cubicBezTo>
                  <a:lnTo>
                    <a:pt x="0" y="0"/>
                  </a:lnTo>
                  <a:lnTo>
                    <a:pt x="1127" y="5848"/>
                  </a:lnTo>
                  <a:lnTo>
                    <a:pt x="4165" y="21600"/>
                  </a:lnTo>
                  <a:lnTo>
                    <a:pt x="11918" y="12106"/>
                  </a:lnTo>
                  <a:lnTo>
                    <a:pt x="21600" y="243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Triangle">
              <a:extLst>
                <a:ext uri="{FF2B5EF4-FFF2-40B4-BE49-F238E27FC236}">
                  <a16:creationId xmlns:a16="http://schemas.microsoft.com/office/drawing/2014/main" id="{00F97D35-FAB3-401B-894A-F740388B0D1A}"/>
                </a:ext>
              </a:extLst>
            </p:cNvPr>
            <p:cNvSpPr/>
            <p:nvPr/>
          </p:nvSpPr>
          <p:spPr>
            <a:xfrm>
              <a:off x="6563994" y="1447801"/>
              <a:ext cx="1365250" cy="991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58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EF716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343305A5-848B-4387-9380-DBD700FFCDCA}"/>
                </a:ext>
              </a:extLst>
            </p:cNvPr>
            <p:cNvSpPr/>
            <p:nvPr/>
          </p:nvSpPr>
          <p:spPr>
            <a:xfrm>
              <a:off x="4087493" y="1422401"/>
              <a:ext cx="1558291" cy="2586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90" y="16012"/>
                  </a:moveTo>
                  <a:lnTo>
                    <a:pt x="9964" y="0"/>
                  </a:lnTo>
                  <a:lnTo>
                    <a:pt x="3926" y="0"/>
                  </a:lnTo>
                  <a:cubicBezTo>
                    <a:pt x="3186" y="0"/>
                    <a:pt x="2447" y="127"/>
                    <a:pt x="1813" y="371"/>
                  </a:cubicBezTo>
                  <a:cubicBezTo>
                    <a:pt x="669" y="806"/>
                    <a:pt x="0" y="1548"/>
                    <a:pt x="0" y="2365"/>
                  </a:cubicBezTo>
                  <a:lnTo>
                    <a:pt x="0" y="21600"/>
                  </a:lnTo>
                  <a:lnTo>
                    <a:pt x="21600" y="21600"/>
                  </a:lnTo>
                  <a:lnTo>
                    <a:pt x="18590" y="16012"/>
                  </a:lnTo>
                  <a:lnTo>
                    <a:pt x="18590" y="16012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C7BD1970-4DCD-407A-9FD3-BDC383FFC241}"/>
                </a:ext>
              </a:extLst>
            </p:cNvPr>
            <p:cNvSpPr/>
            <p:nvPr/>
          </p:nvSpPr>
          <p:spPr>
            <a:xfrm>
              <a:off x="4811394" y="1422400"/>
              <a:ext cx="622789" cy="1916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77CCE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85898B5A-BDE6-4115-8C2E-55F82DB1AB2A}"/>
                </a:ext>
              </a:extLst>
            </p:cNvPr>
            <p:cNvSpPr/>
            <p:nvPr/>
          </p:nvSpPr>
          <p:spPr>
            <a:xfrm>
              <a:off x="5497193" y="2857501"/>
              <a:ext cx="1211583" cy="1151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8240"/>
                  </a:lnTo>
                  <a:lnTo>
                    <a:pt x="4121" y="21600"/>
                  </a:lnTo>
                  <a:lnTo>
                    <a:pt x="17479" y="21600"/>
                  </a:lnTo>
                  <a:lnTo>
                    <a:pt x="21600" y="824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11" name="Graphic 10" descr="Checklist outline">
              <a:extLst>
                <a:ext uri="{FF2B5EF4-FFF2-40B4-BE49-F238E27FC236}">
                  <a16:creationId xmlns:a16="http://schemas.microsoft.com/office/drawing/2014/main" id="{586C46FD-0DC0-49FF-AC90-2AED6BECAD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314690" y="2913712"/>
              <a:ext cx="756255" cy="756255"/>
            </a:xfrm>
            <a:prstGeom prst="rect">
              <a:avLst/>
            </a:prstGeom>
          </p:spPr>
        </p:pic>
        <p:pic>
          <p:nvPicPr>
            <p:cNvPr id="12" name="Graphic 11" descr="Customer review outline">
              <a:extLst>
                <a:ext uri="{FF2B5EF4-FFF2-40B4-BE49-F238E27FC236}">
                  <a16:creationId xmlns:a16="http://schemas.microsoft.com/office/drawing/2014/main" id="{04668BBA-E0C7-4D99-A412-6299695D040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135829" y="4158945"/>
              <a:ext cx="726285" cy="726285"/>
            </a:xfrm>
            <a:prstGeom prst="rect">
              <a:avLst/>
            </a:prstGeom>
          </p:spPr>
        </p:pic>
        <p:pic>
          <p:nvPicPr>
            <p:cNvPr id="13" name="Graphic 12" descr="Handshake outline">
              <a:extLst>
                <a:ext uri="{FF2B5EF4-FFF2-40B4-BE49-F238E27FC236}">
                  <a16:creationId xmlns:a16="http://schemas.microsoft.com/office/drawing/2014/main" id="{1186E8BC-74F3-4DDC-BB20-00DB5CEF75D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140088" y="4636679"/>
              <a:ext cx="797651" cy="797651"/>
            </a:xfrm>
            <a:prstGeom prst="rect">
              <a:avLst/>
            </a:prstGeom>
          </p:spPr>
        </p:pic>
        <p:pic>
          <p:nvPicPr>
            <p:cNvPr id="14" name="Graphic 13" descr="Postit Notes outline">
              <a:extLst>
                <a:ext uri="{FF2B5EF4-FFF2-40B4-BE49-F238E27FC236}">
                  <a16:creationId xmlns:a16="http://schemas.microsoft.com/office/drawing/2014/main" id="{17C7C155-8758-4606-AE27-4B67990FDDB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185059" y="1485900"/>
              <a:ext cx="677055" cy="677055"/>
            </a:xfrm>
            <a:prstGeom prst="rect">
              <a:avLst/>
            </a:prstGeom>
          </p:spPr>
        </p:pic>
        <p:pic>
          <p:nvPicPr>
            <p:cNvPr id="15" name="Graphic 14" descr="Target Audience outline">
              <a:extLst>
                <a:ext uri="{FF2B5EF4-FFF2-40B4-BE49-F238E27FC236}">
                  <a16:creationId xmlns:a16="http://schemas.microsoft.com/office/drawing/2014/main" id="{7860E0B0-57D2-4923-AFD5-197010A5290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394853" y="1370083"/>
              <a:ext cx="751235" cy="751235"/>
            </a:xfrm>
            <a:prstGeom prst="rect">
              <a:avLst/>
            </a:prstGeom>
          </p:spPr>
        </p:pic>
        <p:pic>
          <p:nvPicPr>
            <p:cNvPr id="16" name="Graphic 15" descr="Trophy with solid fill">
              <a:extLst>
                <a:ext uri="{FF2B5EF4-FFF2-40B4-BE49-F238E27FC236}">
                  <a16:creationId xmlns:a16="http://schemas.microsoft.com/office/drawing/2014/main" id="{B67FE4E9-8DCE-4537-940A-EF71C0654385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5679661" y="3104174"/>
              <a:ext cx="846646" cy="846646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472EBFE-0C6F-494C-BE7C-6DDF8B11B1F0}"/>
                </a:ext>
              </a:extLst>
            </p:cNvPr>
            <p:cNvSpPr txBox="1"/>
            <p:nvPr/>
          </p:nvSpPr>
          <p:spPr>
            <a:xfrm>
              <a:off x="5425828" y="257908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80C6987-B518-4711-974E-7138FC9B35BB}"/>
                </a:ext>
              </a:extLst>
            </p:cNvPr>
            <p:cNvSpPr txBox="1"/>
            <p:nvPr/>
          </p:nvSpPr>
          <p:spPr>
            <a:xfrm>
              <a:off x="6356342" y="262023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6806B04-4C1E-4630-B1A8-63C311702D41}"/>
                </a:ext>
              </a:extLst>
            </p:cNvPr>
            <p:cNvSpPr txBox="1"/>
            <p:nvPr/>
          </p:nvSpPr>
          <p:spPr>
            <a:xfrm>
              <a:off x="6678181" y="355300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CDA59B2-0607-4833-ADD7-4EF1454D2289}"/>
                </a:ext>
              </a:extLst>
            </p:cNvPr>
            <p:cNvSpPr txBox="1"/>
            <p:nvPr/>
          </p:nvSpPr>
          <p:spPr>
            <a:xfrm>
              <a:off x="5886648" y="410211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288E3BD-57C7-4D8D-9643-D566B207D1D9}"/>
                </a:ext>
              </a:extLst>
            </p:cNvPr>
            <p:cNvSpPr txBox="1"/>
            <p:nvPr/>
          </p:nvSpPr>
          <p:spPr>
            <a:xfrm>
              <a:off x="5082850" y="358305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05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5751C96-8ADB-43F3-A036-622895CB5A71}"/>
              </a:ext>
            </a:extLst>
          </p:cNvPr>
          <p:cNvGrpSpPr/>
          <p:nvPr/>
        </p:nvGrpSpPr>
        <p:grpSpPr>
          <a:xfrm>
            <a:off x="8683625" y="2848632"/>
            <a:ext cx="2926080" cy="1259375"/>
            <a:chOff x="8921977" y="1497503"/>
            <a:chExt cx="2926080" cy="125937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27932A2-63AD-4814-9429-6BDF256C132C}"/>
                </a:ext>
              </a:extLst>
            </p:cNvPr>
            <p:cNvSpPr txBox="1"/>
            <p:nvPr/>
          </p:nvSpPr>
          <p:spPr>
            <a:xfrm>
              <a:off x="8921977" y="1497503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200" b="1" noProof="1">
                  <a:solidFill>
                    <a:schemeClr val="accent4">
                      <a:lumMod val="75000"/>
                    </a:schemeClr>
                  </a:solidFill>
                </a:rPr>
                <a:t>02</a:t>
              </a:r>
              <a:r>
                <a:rPr lang="en-US" sz="2200" b="1" noProof="1"/>
                <a:t>  - 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DCAA798-139A-4139-BB9B-1D9BA891241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0A61384-C78A-44F0-8291-F67A0414C90C}"/>
              </a:ext>
            </a:extLst>
          </p:cNvPr>
          <p:cNvGrpSpPr/>
          <p:nvPr/>
        </p:nvGrpSpPr>
        <p:grpSpPr>
          <a:xfrm>
            <a:off x="8683625" y="4553726"/>
            <a:ext cx="2926080" cy="1259375"/>
            <a:chOff x="8921977" y="4104164"/>
            <a:chExt cx="2926080" cy="125937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B53BAB0-88FC-452D-92DF-4103FECEC8AF}"/>
                </a:ext>
              </a:extLst>
            </p:cNvPr>
            <p:cNvSpPr txBox="1"/>
            <p:nvPr/>
          </p:nvSpPr>
          <p:spPr>
            <a:xfrm>
              <a:off x="8921977" y="410416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200" b="1" noProof="1">
                  <a:solidFill>
                    <a:schemeClr val="accent2">
                      <a:lumMod val="75000"/>
                    </a:schemeClr>
                  </a:solidFill>
                </a:rPr>
                <a:t>03</a:t>
              </a:r>
              <a:r>
                <a:rPr lang="en-US" sz="2200" b="1" noProof="1"/>
                <a:t>  - 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195A71E-F5DC-419E-93E1-D0AFBABE033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6EECD20-1BA2-4402-823B-D0089A0593B1}"/>
              </a:ext>
            </a:extLst>
          </p:cNvPr>
          <p:cNvGrpSpPr/>
          <p:nvPr/>
        </p:nvGrpSpPr>
        <p:grpSpPr>
          <a:xfrm>
            <a:off x="582294" y="1996085"/>
            <a:ext cx="2926080" cy="1259375"/>
            <a:chOff x="332936" y="2658544"/>
            <a:chExt cx="2926080" cy="1259375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B42F3D9-5E6F-4271-BCAA-19E82286EE57}"/>
                </a:ext>
              </a:extLst>
            </p:cNvPr>
            <p:cNvSpPr txBox="1"/>
            <p:nvPr/>
          </p:nvSpPr>
          <p:spPr>
            <a:xfrm>
              <a:off x="332936" y="265854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200" b="1" noProof="1"/>
                <a:t>Lorem Ipsum -  </a:t>
              </a:r>
              <a:r>
                <a:rPr lang="en-US" sz="2200" b="1" noProof="1">
                  <a:solidFill>
                    <a:schemeClr val="accent3">
                      <a:lumMod val="75000"/>
                    </a:schemeClr>
                  </a:solidFill>
                </a:rPr>
                <a:t>05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E690DF2-2C1F-4285-BEB3-B64E6CF5CA4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B4BC32F-0E26-441D-9198-2E4526262024}"/>
              </a:ext>
            </a:extLst>
          </p:cNvPr>
          <p:cNvGrpSpPr/>
          <p:nvPr/>
        </p:nvGrpSpPr>
        <p:grpSpPr>
          <a:xfrm>
            <a:off x="582294" y="3701179"/>
            <a:ext cx="2926080" cy="1259375"/>
            <a:chOff x="332936" y="4683116"/>
            <a:chExt cx="2926080" cy="1259375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1E30361-DC89-4AC2-A470-8F0852ADC0C0}"/>
                </a:ext>
              </a:extLst>
            </p:cNvPr>
            <p:cNvSpPr txBox="1"/>
            <p:nvPr/>
          </p:nvSpPr>
          <p:spPr>
            <a:xfrm>
              <a:off x="332936" y="4683116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200" b="1" noProof="1"/>
                <a:t>Lorem Ipsum -  </a:t>
              </a:r>
              <a:r>
                <a:rPr lang="en-US" sz="2200" b="1" noProof="1">
                  <a:solidFill>
                    <a:schemeClr val="accent6">
                      <a:lumMod val="75000"/>
                    </a:schemeClr>
                  </a:solidFill>
                </a:rPr>
                <a:t>04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7A241CB-7225-4793-9575-F579520161AA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B4D7149-946E-40FD-9120-B889AB44E774}"/>
              </a:ext>
            </a:extLst>
          </p:cNvPr>
          <p:cNvGrpSpPr/>
          <p:nvPr/>
        </p:nvGrpSpPr>
        <p:grpSpPr>
          <a:xfrm>
            <a:off x="8683625" y="1143538"/>
            <a:ext cx="2926080" cy="1259375"/>
            <a:chOff x="8921977" y="1497503"/>
            <a:chExt cx="2926080" cy="1259375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553F7B4-4E2F-485F-8584-60A26A337389}"/>
                </a:ext>
              </a:extLst>
            </p:cNvPr>
            <p:cNvSpPr txBox="1"/>
            <p:nvPr/>
          </p:nvSpPr>
          <p:spPr>
            <a:xfrm>
              <a:off x="8921977" y="1497503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200" b="1" noProof="1">
                  <a:solidFill>
                    <a:schemeClr val="accent5"/>
                  </a:solidFill>
                </a:rPr>
                <a:t>01</a:t>
              </a:r>
              <a:r>
                <a:rPr lang="en-US" sz="2200" b="1" noProof="1"/>
                <a:t>  - 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D0112E9-D9E4-4EDB-A3C5-739A1748FB5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7567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Oval 43">
            <a:extLst>
              <a:ext uri="{FF2B5EF4-FFF2-40B4-BE49-F238E27FC236}">
                <a16:creationId xmlns:a16="http://schemas.microsoft.com/office/drawing/2014/main" id="{5465985F-99C0-4870-AF64-7120026F32C5}"/>
              </a:ext>
            </a:extLst>
          </p:cNvPr>
          <p:cNvSpPr/>
          <p:nvPr/>
        </p:nvSpPr>
        <p:spPr>
          <a:xfrm>
            <a:off x="3114642" y="3675769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D6A552C3-A192-47AA-AC94-DC4D84F69DF7}"/>
              </a:ext>
            </a:extLst>
          </p:cNvPr>
          <p:cNvSpPr/>
          <p:nvPr/>
        </p:nvSpPr>
        <p:spPr>
          <a:xfrm>
            <a:off x="8576633" y="4526712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76189022-6282-4CAF-BD64-009AE29DCA79}"/>
              </a:ext>
            </a:extLst>
          </p:cNvPr>
          <p:cNvSpPr/>
          <p:nvPr/>
        </p:nvSpPr>
        <p:spPr>
          <a:xfrm>
            <a:off x="8576633" y="2824825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FD4D9DCE-C589-4412-9F44-F27FCCA48903}"/>
              </a:ext>
            </a:extLst>
          </p:cNvPr>
          <p:cNvSpPr/>
          <p:nvPr/>
        </p:nvSpPr>
        <p:spPr>
          <a:xfrm>
            <a:off x="8576633" y="1122937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B22D9736-CC70-4152-AEAE-005AC8503D83}"/>
              </a:ext>
            </a:extLst>
          </p:cNvPr>
          <p:cNvSpPr/>
          <p:nvPr/>
        </p:nvSpPr>
        <p:spPr>
          <a:xfrm>
            <a:off x="3114642" y="1973881"/>
            <a:ext cx="480505" cy="480505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22">
            <a:extLst>
              <a:ext uri="{FF2B5EF4-FFF2-40B4-BE49-F238E27FC236}">
                <a16:creationId xmlns:a16="http://schemas.microsoft.com/office/drawing/2014/main" id="{88DC2A4C-95A8-4081-BBAC-E3D91E49F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Camera Shutter with 5 Parts – Slide Template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272DD17-10DC-4302-B49E-609581091411}"/>
              </a:ext>
            </a:extLst>
          </p:cNvPr>
          <p:cNvGrpSpPr/>
          <p:nvPr/>
        </p:nvGrpSpPr>
        <p:grpSpPr>
          <a:xfrm>
            <a:off x="4087493" y="1370083"/>
            <a:ext cx="4017013" cy="4065516"/>
            <a:chOff x="4087493" y="1370083"/>
            <a:chExt cx="4017013" cy="4065516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84C916B0-5EAB-4532-9959-54406B2D8542}"/>
                </a:ext>
              </a:extLst>
            </p:cNvPr>
            <p:cNvSpPr/>
            <p:nvPr/>
          </p:nvSpPr>
          <p:spPr>
            <a:xfrm>
              <a:off x="6157594" y="1485900"/>
              <a:ext cx="1946911" cy="274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6312" y="13735"/>
                  </a:moveTo>
                  <a:lnTo>
                    <a:pt x="21600" y="21600"/>
                  </a:lnTo>
                  <a:lnTo>
                    <a:pt x="21600" y="1767"/>
                  </a:lnTo>
                  <a:cubicBezTo>
                    <a:pt x="21600" y="1068"/>
                    <a:pt x="21135" y="419"/>
                    <a:pt x="20360" y="0"/>
                  </a:cubicBezTo>
                  <a:lnTo>
                    <a:pt x="1169" y="9872"/>
                  </a:lnTo>
                  <a:lnTo>
                    <a:pt x="0" y="10481"/>
                  </a:lnTo>
                  <a:lnTo>
                    <a:pt x="6312" y="13735"/>
                  </a:lnTo>
                  <a:lnTo>
                    <a:pt x="6312" y="13735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2CEAB0F5-5DD2-4D46-B8F0-BF66A07A1000}"/>
                </a:ext>
              </a:extLst>
            </p:cNvPr>
            <p:cNvSpPr/>
            <p:nvPr/>
          </p:nvSpPr>
          <p:spPr>
            <a:xfrm>
              <a:off x="4087493" y="4076700"/>
              <a:ext cx="2358391" cy="13576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156" y="0"/>
                  </a:moveTo>
                  <a:lnTo>
                    <a:pt x="0" y="0"/>
                  </a:lnTo>
                  <a:lnTo>
                    <a:pt x="0" y="17094"/>
                  </a:lnTo>
                  <a:cubicBezTo>
                    <a:pt x="0" y="19579"/>
                    <a:pt x="1163" y="21600"/>
                    <a:pt x="2594" y="21600"/>
                  </a:cubicBezTo>
                  <a:lnTo>
                    <a:pt x="17564" y="21600"/>
                  </a:lnTo>
                  <a:lnTo>
                    <a:pt x="18425" y="17013"/>
                  </a:lnTo>
                  <a:lnTo>
                    <a:pt x="21600" y="20"/>
                  </a:lnTo>
                  <a:lnTo>
                    <a:pt x="15156" y="2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E69D4C55-1EA3-4B75-84B0-23DD1FB7C249}"/>
                </a:ext>
              </a:extLst>
            </p:cNvPr>
            <p:cNvSpPr/>
            <p:nvPr/>
          </p:nvSpPr>
          <p:spPr>
            <a:xfrm>
              <a:off x="6081394" y="3340100"/>
              <a:ext cx="2023112" cy="20954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8576" y="21600"/>
                  </a:lnTo>
                  <a:cubicBezTo>
                    <a:pt x="20244" y="21600"/>
                    <a:pt x="21600" y="20291"/>
                    <a:pt x="21600" y="18681"/>
                  </a:cubicBezTo>
                  <a:lnTo>
                    <a:pt x="21600" y="10041"/>
                  </a:lnTo>
                  <a:lnTo>
                    <a:pt x="7281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72D3BBAE-6F42-432B-BFC6-A4B478361038}"/>
                </a:ext>
              </a:extLst>
            </p:cNvPr>
            <p:cNvSpPr/>
            <p:nvPr/>
          </p:nvSpPr>
          <p:spPr>
            <a:xfrm>
              <a:off x="4887593" y="1422400"/>
              <a:ext cx="3042919" cy="1805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43"/>
                  </a:moveTo>
                  <a:cubicBezTo>
                    <a:pt x="21366" y="91"/>
                    <a:pt x="21113" y="0"/>
                    <a:pt x="20861" y="0"/>
                  </a:cubicBezTo>
                  <a:lnTo>
                    <a:pt x="0" y="0"/>
                  </a:lnTo>
                  <a:lnTo>
                    <a:pt x="1127" y="5848"/>
                  </a:lnTo>
                  <a:lnTo>
                    <a:pt x="4165" y="21600"/>
                  </a:lnTo>
                  <a:lnTo>
                    <a:pt x="11918" y="12106"/>
                  </a:lnTo>
                  <a:lnTo>
                    <a:pt x="21600" y="243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Triangle">
              <a:extLst>
                <a:ext uri="{FF2B5EF4-FFF2-40B4-BE49-F238E27FC236}">
                  <a16:creationId xmlns:a16="http://schemas.microsoft.com/office/drawing/2014/main" id="{00F97D35-FAB3-401B-894A-F740388B0D1A}"/>
                </a:ext>
              </a:extLst>
            </p:cNvPr>
            <p:cNvSpPr/>
            <p:nvPr/>
          </p:nvSpPr>
          <p:spPr>
            <a:xfrm>
              <a:off x="6563994" y="1447801"/>
              <a:ext cx="1365250" cy="991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58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EF716A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343305A5-848B-4387-9380-DBD700FFCDCA}"/>
                </a:ext>
              </a:extLst>
            </p:cNvPr>
            <p:cNvSpPr/>
            <p:nvPr/>
          </p:nvSpPr>
          <p:spPr>
            <a:xfrm>
              <a:off x="4087493" y="1422401"/>
              <a:ext cx="1558291" cy="25869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590" y="16012"/>
                  </a:moveTo>
                  <a:lnTo>
                    <a:pt x="9964" y="0"/>
                  </a:lnTo>
                  <a:lnTo>
                    <a:pt x="3926" y="0"/>
                  </a:lnTo>
                  <a:cubicBezTo>
                    <a:pt x="3186" y="0"/>
                    <a:pt x="2447" y="127"/>
                    <a:pt x="1813" y="371"/>
                  </a:cubicBezTo>
                  <a:cubicBezTo>
                    <a:pt x="669" y="806"/>
                    <a:pt x="0" y="1548"/>
                    <a:pt x="0" y="2365"/>
                  </a:cubicBezTo>
                  <a:lnTo>
                    <a:pt x="0" y="21600"/>
                  </a:lnTo>
                  <a:lnTo>
                    <a:pt x="21600" y="21600"/>
                  </a:lnTo>
                  <a:lnTo>
                    <a:pt x="18590" y="16012"/>
                  </a:lnTo>
                  <a:lnTo>
                    <a:pt x="18590" y="16012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C7BD1970-4DCD-407A-9FD3-BDC383FFC241}"/>
                </a:ext>
              </a:extLst>
            </p:cNvPr>
            <p:cNvSpPr/>
            <p:nvPr/>
          </p:nvSpPr>
          <p:spPr>
            <a:xfrm>
              <a:off x="4811394" y="1422400"/>
              <a:ext cx="622789" cy="1916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77CCE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85898B5A-BDE6-4115-8C2E-55F82DB1AB2A}"/>
                </a:ext>
              </a:extLst>
            </p:cNvPr>
            <p:cNvSpPr/>
            <p:nvPr/>
          </p:nvSpPr>
          <p:spPr>
            <a:xfrm>
              <a:off x="5497193" y="2857501"/>
              <a:ext cx="1211583" cy="1151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0" y="8240"/>
                  </a:lnTo>
                  <a:lnTo>
                    <a:pt x="4121" y="21600"/>
                  </a:lnTo>
                  <a:lnTo>
                    <a:pt x="17479" y="21600"/>
                  </a:lnTo>
                  <a:lnTo>
                    <a:pt x="21600" y="8240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pic>
          <p:nvPicPr>
            <p:cNvPr id="11" name="Graphic 10" descr="Checklist outline">
              <a:extLst>
                <a:ext uri="{FF2B5EF4-FFF2-40B4-BE49-F238E27FC236}">
                  <a16:creationId xmlns:a16="http://schemas.microsoft.com/office/drawing/2014/main" id="{586C46FD-0DC0-49FF-AC90-2AED6BECAD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314690" y="2913712"/>
              <a:ext cx="756255" cy="756255"/>
            </a:xfrm>
            <a:prstGeom prst="rect">
              <a:avLst/>
            </a:prstGeom>
          </p:spPr>
        </p:pic>
        <p:pic>
          <p:nvPicPr>
            <p:cNvPr id="12" name="Graphic 11" descr="Customer review outline">
              <a:extLst>
                <a:ext uri="{FF2B5EF4-FFF2-40B4-BE49-F238E27FC236}">
                  <a16:creationId xmlns:a16="http://schemas.microsoft.com/office/drawing/2014/main" id="{04668BBA-E0C7-4D99-A412-6299695D040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135829" y="4158945"/>
              <a:ext cx="726285" cy="726285"/>
            </a:xfrm>
            <a:prstGeom prst="rect">
              <a:avLst/>
            </a:prstGeom>
          </p:spPr>
        </p:pic>
        <p:pic>
          <p:nvPicPr>
            <p:cNvPr id="13" name="Graphic 12" descr="Handshake outline">
              <a:extLst>
                <a:ext uri="{FF2B5EF4-FFF2-40B4-BE49-F238E27FC236}">
                  <a16:creationId xmlns:a16="http://schemas.microsoft.com/office/drawing/2014/main" id="{1186E8BC-74F3-4DDC-BB20-00DB5CEF75D2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7140088" y="4636679"/>
              <a:ext cx="797651" cy="797651"/>
            </a:xfrm>
            <a:prstGeom prst="rect">
              <a:avLst/>
            </a:prstGeom>
          </p:spPr>
        </p:pic>
        <p:pic>
          <p:nvPicPr>
            <p:cNvPr id="14" name="Graphic 13" descr="Postit Notes outline">
              <a:extLst>
                <a:ext uri="{FF2B5EF4-FFF2-40B4-BE49-F238E27FC236}">
                  <a16:creationId xmlns:a16="http://schemas.microsoft.com/office/drawing/2014/main" id="{17C7C155-8758-4606-AE27-4B67990FDDB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4185059" y="1485900"/>
              <a:ext cx="677055" cy="677055"/>
            </a:xfrm>
            <a:prstGeom prst="rect">
              <a:avLst/>
            </a:prstGeom>
          </p:spPr>
        </p:pic>
        <p:pic>
          <p:nvPicPr>
            <p:cNvPr id="15" name="Graphic 14" descr="Target Audience outline">
              <a:extLst>
                <a:ext uri="{FF2B5EF4-FFF2-40B4-BE49-F238E27FC236}">
                  <a16:creationId xmlns:a16="http://schemas.microsoft.com/office/drawing/2014/main" id="{7860E0B0-57D2-4923-AFD5-197010A5290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6394853" y="1370083"/>
              <a:ext cx="751235" cy="751235"/>
            </a:xfrm>
            <a:prstGeom prst="rect">
              <a:avLst/>
            </a:prstGeom>
          </p:spPr>
        </p:pic>
        <p:pic>
          <p:nvPicPr>
            <p:cNvPr id="16" name="Graphic 15" descr="Trophy with solid fill">
              <a:extLst>
                <a:ext uri="{FF2B5EF4-FFF2-40B4-BE49-F238E27FC236}">
                  <a16:creationId xmlns:a16="http://schemas.microsoft.com/office/drawing/2014/main" id="{B67FE4E9-8DCE-4537-940A-EF71C0654385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5679661" y="3104174"/>
              <a:ext cx="846646" cy="846646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472EBFE-0C6F-494C-BE7C-6DDF8B11B1F0}"/>
                </a:ext>
              </a:extLst>
            </p:cNvPr>
            <p:cNvSpPr txBox="1"/>
            <p:nvPr/>
          </p:nvSpPr>
          <p:spPr>
            <a:xfrm>
              <a:off x="5425828" y="2579082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01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80C6987-B518-4711-974E-7138FC9B35BB}"/>
                </a:ext>
              </a:extLst>
            </p:cNvPr>
            <p:cNvSpPr txBox="1"/>
            <p:nvPr/>
          </p:nvSpPr>
          <p:spPr>
            <a:xfrm>
              <a:off x="6356342" y="2620236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6806B04-4C1E-4630-B1A8-63C311702D41}"/>
                </a:ext>
              </a:extLst>
            </p:cNvPr>
            <p:cNvSpPr txBox="1"/>
            <p:nvPr/>
          </p:nvSpPr>
          <p:spPr>
            <a:xfrm>
              <a:off x="6678181" y="355300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CDA59B2-0607-4833-ADD7-4EF1454D2289}"/>
                </a:ext>
              </a:extLst>
            </p:cNvPr>
            <p:cNvSpPr txBox="1"/>
            <p:nvPr/>
          </p:nvSpPr>
          <p:spPr>
            <a:xfrm>
              <a:off x="5886648" y="4102113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288E3BD-57C7-4D8D-9643-D566B207D1D9}"/>
                </a:ext>
              </a:extLst>
            </p:cNvPr>
            <p:cNvSpPr txBox="1"/>
            <p:nvPr/>
          </p:nvSpPr>
          <p:spPr>
            <a:xfrm>
              <a:off x="5082850" y="358305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05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5751C96-8ADB-43F3-A036-622895CB5A71}"/>
              </a:ext>
            </a:extLst>
          </p:cNvPr>
          <p:cNvGrpSpPr/>
          <p:nvPr/>
        </p:nvGrpSpPr>
        <p:grpSpPr>
          <a:xfrm>
            <a:off x="8683625" y="2848632"/>
            <a:ext cx="2926080" cy="1259375"/>
            <a:chOff x="8921977" y="1497503"/>
            <a:chExt cx="2926080" cy="125937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27932A2-63AD-4814-9429-6BDF256C132C}"/>
                </a:ext>
              </a:extLst>
            </p:cNvPr>
            <p:cNvSpPr txBox="1"/>
            <p:nvPr/>
          </p:nvSpPr>
          <p:spPr>
            <a:xfrm>
              <a:off x="8921977" y="1497503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200" b="1" noProof="1">
                  <a:solidFill>
                    <a:schemeClr val="accent4">
                      <a:lumMod val="75000"/>
                    </a:schemeClr>
                  </a:solidFill>
                </a:rPr>
                <a:t>02</a:t>
              </a:r>
              <a:r>
                <a:rPr lang="en-US" sz="2200" b="1" noProof="1"/>
                <a:t>  </a:t>
              </a:r>
              <a:r>
                <a:rPr lang="en-US" sz="2200" b="1" noProof="1">
                  <a:solidFill>
                    <a:schemeClr val="bg1"/>
                  </a:solidFill>
                </a:rPr>
                <a:t>- 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DCAA798-139A-4139-BB9B-1D9BA891241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0A61384-C78A-44F0-8291-F67A0414C90C}"/>
              </a:ext>
            </a:extLst>
          </p:cNvPr>
          <p:cNvGrpSpPr/>
          <p:nvPr/>
        </p:nvGrpSpPr>
        <p:grpSpPr>
          <a:xfrm>
            <a:off x="8683625" y="4553726"/>
            <a:ext cx="2926080" cy="1259375"/>
            <a:chOff x="8921977" y="4104164"/>
            <a:chExt cx="2926080" cy="125937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0B53BAB0-88FC-452D-92DF-4103FECEC8AF}"/>
                </a:ext>
              </a:extLst>
            </p:cNvPr>
            <p:cNvSpPr txBox="1"/>
            <p:nvPr/>
          </p:nvSpPr>
          <p:spPr>
            <a:xfrm>
              <a:off x="8921977" y="410416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200" b="1" noProof="1">
                  <a:solidFill>
                    <a:schemeClr val="accent2">
                      <a:lumMod val="75000"/>
                    </a:schemeClr>
                  </a:solidFill>
                </a:rPr>
                <a:t>03</a:t>
              </a:r>
              <a:r>
                <a:rPr lang="en-US" sz="2200" b="1" noProof="1"/>
                <a:t>  </a:t>
              </a:r>
              <a:r>
                <a:rPr lang="en-US" sz="2200" b="1" noProof="1">
                  <a:solidFill>
                    <a:schemeClr val="bg1"/>
                  </a:solidFill>
                </a:rPr>
                <a:t>- 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195A71E-F5DC-419E-93E1-D0AFBABE033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6EECD20-1BA2-4402-823B-D0089A0593B1}"/>
              </a:ext>
            </a:extLst>
          </p:cNvPr>
          <p:cNvGrpSpPr/>
          <p:nvPr/>
        </p:nvGrpSpPr>
        <p:grpSpPr>
          <a:xfrm>
            <a:off x="582294" y="1996085"/>
            <a:ext cx="2926080" cy="1259375"/>
            <a:chOff x="332936" y="2658544"/>
            <a:chExt cx="2926080" cy="1259375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B42F3D9-5E6F-4271-BCAA-19E82286EE57}"/>
                </a:ext>
              </a:extLst>
            </p:cNvPr>
            <p:cNvSpPr txBox="1"/>
            <p:nvPr/>
          </p:nvSpPr>
          <p:spPr>
            <a:xfrm>
              <a:off x="332936" y="2658544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200" b="1" noProof="1">
                  <a:solidFill>
                    <a:schemeClr val="bg1"/>
                  </a:solidFill>
                </a:rPr>
                <a:t>Lorem Ipsum -  </a:t>
              </a:r>
              <a:r>
                <a:rPr lang="en-US" sz="2200" b="1" noProof="1">
                  <a:solidFill>
                    <a:schemeClr val="accent3">
                      <a:lumMod val="75000"/>
                    </a:schemeClr>
                  </a:solidFill>
                </a:rPr>
                <a:t>05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6E690DF2-2C1F-4285-BEB3-B64E6CF5CA4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B4BC32F-0E26-441D-9198-2E4526262024}"/>
              </a:ext>
            </a:extLst>
          </p:cNvPr>
          <p:cNvGrpSpPr/>
          <p:nvPr/>
        </p:nvGrpSpPr>
        <p:grpSpPr>
          <a:xfrm>
            <a:off x="582294" y="3701179"/>
            <a:ext cx="2926080" cy="1259375"/>
            <a:chOff x="332936" y="4683116"/>
            <a:chExt cx="2926080" cy="1259375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1E30361-DC89-4AC2-A470-8F0852ADC0C0}"/>
                </a:ext>
              </a:extLst>
            </p:cNvPr>
            <p:cNvSpPr txBox="1"/>
            <p:nvPr/>
          </p:nvSpPr>
          <p:spPr>
            <a:xfrm>
              <a:off x="332936" y="4683116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200" b="1" noProof="1">
                  <a:solidFill>
                    <a:schemeClr val="bg1"/>
                  </a:solidFill>
                </a:rPr>
                <a:t>Lorem Ipsum -  </a:t>
              </a:r>
              <a:r>
                <a:rPr lang="en-US" sz="2200" b="1" noProof="1">
                  <a:solidFill>
                    <a:schemeClr val="accent6">
                      <a:lumMod val="75000"/>
                    </a:schemeClr>
                  </a:solidFill>
                </a:rPr>
                <a:t>04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7A241CB-7225-4793-9575-F579520161AA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B4D7149-946E-40FD-9120-B889AB44E774}"/>
              </a:ext>
            </a:extLst>
          </p:cNvPr>
          <p:cNvGrpSpPr/>
          <p:nvPr/>
        </p:nvGrpSpPr>
        <p:grpSpPr>
          <a:xfrm>
            <a:off x="8683625" y="1143538"/>
            <a:ext cx="2926080" cy="1259375"/>
            <a:chOff x="8921977" y="1497503"/>
            <a:chExt cx="2926080" cy="1259375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6553F7B4-4E2F-485F-8584-60A26A337389}"/>
                </a:ext>
              </a:extLst>
            </p:cNvPr>
            <p:cNvSpPr txBox="1"/>
            <p:nvPr/>
          </p:nvSpPr>
          <p:spPr>
            <a:xfrm>
              <a:off x="8921977" y="1497503"/>
              <a:ext cx="2926080" cy="43088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200" b="1" noProof="1">
                  <a:solidFill>
                    <a:schemeClr val="accent5"/>
                  </a:solidFill>
                </a:rPr>
                <a:t>01</a:t>
              </a:r>
              <a:r>
                <a:rPr lang="en-US" sz="2200" b="1" noProof="1"/>
                <a:t>  </a:t>
              </a:r>
              <a:r>
                <a:rPr lang="en-US" sz="2200" b="1" noProof="1">
                  <a:solidFill>
                    <a:schemeClr val="bg1"/>
                  </a:solidFill>
                </a:rPr>
                <a:t>- 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D0112E9-D9E4-4EDB-A3C5-739A1748FB5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66749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8490</TotalTime>
  <Words>481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Camera Shutter with 5 Parts – Slide Template</vt:lpstr>
      <vt:lpstr>Camera Shutter with 5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Camera Shutter with 5 Parts</dc:title>
  <dc:creator>PresentationGO.com</dc:creator>
  <dc:description>© Copyright PresentationGO.com</dc:description>
  <dcterms:created xsi:type="dcterms:W3CDTF">2014-11-26T05:14:11Z</dcterms:created>
  <dcterms:modified xsi:type="dcterms:W3CDTF">2021-05-05T19:19:57Z</dcterms:modified>
  <cp:category>Charts &amp; Diagrams</cp:category>
</cp:coreProperties>
</file>