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67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E159521F-8D9D-4627-A5C1-B2CED22DFF51}"/>
              </a:ext>
            </a:extLst>
          </p:cNvPr>
          <p:cNvSpPr/>
          <p:nvPr/>
        </p:nvSpPr>
        <p:spPr>
          <a:xfrm>
            <a:off x="2335982" y="442957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932D5CF-A979-4827-8569-F824DCE0F8F8}"/>
              </a:ext>
            </a:extLst>
          </p:cNvPr>
          <p:cNvSpPr/>
          <p:nvPr/>
        </p:nvSpPr>
        <p:spPr>
          <a:xfrm>
            <a:off x="6447223" y="442957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616991-FB76-4C07-B31A-DE91F009158E}"/>
              </a:ext>
            </a:extLst>
          </p:cNvPr>
          <p:cNvSpPr/>
          <p:nvPr/>
        </p:nvSpPr>
        <p:spPr>
          <a:xfrm>
            <a:off x="2335982" y="150568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052A932-71D8-4A55-A14E-39F02DFFFEE2}"/>
              </a:ext>
            </a:extLst>
          </p:cNvPr>
          <p:cNvSpPr/>
          <p:nvPr/>
        </p:nvSpPr>
        <p:spPr>
          <a:xfrm>
            <a:off x="6447223" y="296762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949759F-FBFA-4B42-A901-3F59B427EBBC}"/>
              </a:ext>
            </a:extLst>
          </p:cNvPr>
          <p:cNvSpPr/>
          <p:nvPr/>
        </p:nvSpPr>
        <p:spPr>
          <a:xfrm>
            <a:off x="6447223" y="150568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043C820-1B1A-47C3-A27A-BB26FD75199D}"/>
              </a:ext>
            </a:extLst>
          </p:cNvPr>
          <p:cNvSpPr/>
          <p:nvPr/>
        </p:nvSpPr>
        <p:spPr>
          <a:xfrm>
            <a:off x="2335982" y="296762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Title 54">
            <a:extLst>
              <a:ext uri="{FF2B5EF4-FFF2-40B4-BE49-F238E27FC236}">
                <a16:creationId xmlns:a16="http://schemas.microsoft.com/office/drawing/2014/main" id="{0E9E3E47-3D95-4FAB-BC23-EFAE4FDD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6 Parts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8738B6-7944-4682-A6C2-DB8A1B140FF7}"/>
              </a:ext>
            </a:extLst>
          </p:cNvPr>
          <p:cNvGrpSpPr/>
          <p:nvPr/>
        </p:nvGrpSpPr>
        <p:grpSpPr>
          <a:xfrm>
            <a:off x="3067525" y="1896428"/>
            <a:ext cx="3008950" cy="3063461"/>
            <a:chOff x="4090033" y="1385571"/>
            <a:chExt cx="4011933" cy="408461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F718E003-179C-4969-BA60-ECFA0FAF37DA}"/>
                </a:ext>
              </a:extLst>
            </p:cNvPr>
            <p:cNvSpPr/>
            <p:nvPr/>
          </p:nvSpPr>
          <p:spPr>
            <a:xfrm>
              <a:off x="6718934" y="3148966"/>
              <a:ext cx="1383032" cy="22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177" y="21600"/>
                  </a:lnTo>
                  <a:cubicBezTo>
                    <a:pt x="18982" y="21600"/>
                    <a:pt x="20569" y="20952"/>
                    <a:pt x="21263" y="19945"/>
                  </a:cubicBezTo>
                  <a:cubicBezTo>
                    <a:pt x="21481" y="19621"/>
                    <a:pt x="21600" y="19273"/>
                    <a:pt x="21600" y="18926"/>
                  </a:cubicBezTo>
                  <a:lnTo>
                    <a:pt x="21600" y="7544"/>
                  </a:lnTo>
                  <a:lnTo>
                    <a:pt x="0" y="0"/>
                  </a:lnTo>
                  <a:lnTo>
                    <a:pt x="0" y="528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4DDF944-DEE0-4FC8-905A-4573159E0FFD}"/>
                </a:ext>
              </a:extLst>
            </p:cNvPr>
            <p:cNvSpPr/>
            <p:nvPr/>
          </p:nvSpPr>
          <p:spPr>
            <a:xfrm>
              <a:off x="6160134" y="1637667"/>
              <a:ext cx="1938019" cy="223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676"/>
                  </a:lnTo>
                  <a:cubicBezTo>
                    <a:pt x="21600" y="443"/>
                    <a:pt x="21572" y="221"/>
                    <a:pt x="21501" y="0"/>
                  </a:cubicBezTo>
                  <a:lnTo>
                    <a:pt x="3595" y="8974"/>
                  </a:lnTo>
                  <a:lnTo>
                    <a:pt x="0" y="1076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E2FF37D-7EFE-4AF4-907D-59C3F2356D52}"/>
                </a:ext>
              </a:extLst>
            </p:cNvPr>
            <p:cNvSpPr/>
            <p:nvPr/>
          </p:nvSpPr>
          <p:spPr>
            <a:xfrm>
              <a:off x="4090034" y="2996566"/>
              <a:ext cx="1936750" cy="223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24"/>
                  </a:moveTo>
                  <a:cubicBezTo>
                    <a:pt x="0" y="21157"/>
                    <a:pt x="28" y="21379"/>
                    <a:pt x="99" y="21600"/>
                  </a:cubicBezTo>
                  <a:lnTo>
                    <a:pt x="20354" y="11445"/>
                  </a:lnTo>
                  <a:lnTo>
                    <a:pt x="21600" y="10818"/>
                  </a:lnTo>
                  <a:lnTo>
                    <a:pt x="0" y="0"/>
                  </a:lnTo>
                  <a:lnTo>
                    <a:pt x="0" y="20924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27FFF19-DC12-4855-B32C-5D5DADCC51C4}"/>
                </a:ext>
              </a:extLst>
            </p:cNvPr>
            <p:cNvSpPr/>
            <p:nvPr/>
          </p:nvSpPr>
          <p:spPr>
            <a:xfrm>
              <a:off x="4115434" y="38220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2" y="3774"/>
                  </a:moveTo>
                  <a:lnTo>
                    <a:pt x="7928" y="12414"/>
                  </a:lnTo>
                  <a:lnTo>
                    <a:pt x="0" y="19619"/>
                  </a:lnTo>
                  <a:cubicBezTo>
                    <a:pt x="424" y="20832"/>
                    <a:pt x="1227" y="21600"/>
                    <a:pt x="212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7452" y="3774"/>
                  </a:lnTo>
                  <a:lnTo>
                    <a:pt x="17452" y="37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2CED89C7-1812-4D7A-81EE-B14CD9C732B3}"/>
                </a:ext>
              </a:extLst>
            </p:cNvPr>
            <p:cNvSpPr/>
            <p:nvPr/>
          </p:nvSpPr>
          <p:spPr>
            <a:xfrm>
              <a:off x="5042533" y="4114167"/>
              <a:ext cx="1113790" cy="64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4934C6A-F5DC-4E09-AA60-C82199DC9E66}"/>
                </a:ext>
              </a:extLst>
            </p:cNvPr>
            <p:cNvSpPr/>
            <p:nvPr/>
          </p:nvSpPr>
          <p:spPr>
            <a:xfrm>
              <a:off x="5537834" y="14217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48" y="17826"/>
                  </a:moveTo>
                  <a:lnTo>
                    <a:pt x="17441" y="5754"/>
                  </a:lnTo>
                  <a:lnTo>
                    <a:pt x="21600" y="1981"/>
                  </a:lnTo>
                  <a:cubicBezTo>
                    <a:pt x="21176" y="768"/>
                    <a:pt x="20373" y="0"/>
                    <a:pt x="19471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148" y="17826"/>
                  </a:lnTo>
                  <a:lnTo>
                    <a:pt x="4148" y="1782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28FB0E-7F00-4420-BDD5-D0CD31EE2307}"/>
                </a:ext>
              </a:extLst>
            </p:cNvPr>
            <p:cNvSpPr/>
            <p:nvPr/>
          </p:nvSpPr>
          <p:spPr>
            <a:xfrm>
              <a:off x="6020433" y="1853566"/>
              <a:ext cx="1555752" cy="89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7E0E62E-D88A-4030-AF20-363E9389EE33}"/>
                </a:ext>
              </a:extLst>
            </p:cNvPr>
            <p:cNvSpPr/>
            <p:nvPr/>
          </p:nvSpPr>
          <p:spPr>
            <a:xfrm>
              <a:off x="4090034" y="1421767"/>
              <a:ext cx="1383032" cy="228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423" y="0"/>
                  </a:lnTo>
                  <a:cubicBezTo>
                    <a:pt x="2618" y="0"/>
                    <a:pt x="1031" y="648"/>
                    <a:pt x="337" y="1655"/>
                  </a:cubicBezTo>
                  <a:cubicBezTo>
                    <a:pt x="119" y="1979"/>
                    <a:pt x="0" y="2327"/>
                    <a:pt x="0" y="2675"/>
                  </a:cubicBezTo>
                  <a:lnTo>
                    <a:pt x="0" y="14056"/>
                  </a:lnTo>
                  <a:lnTo>
                    <a:pt x="21600" y="21600"/>
                  </a:lnTo>
                  <a:lnTo>
                    <a:pt x="21600" y="1631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4FFB8C-4C0B-4F76-856E-F3D3BD8BC67C}"/>
                </a:ext>
              </a:extLst>
            </p:cNvPr>
            <p:cNvSpPr/>
            <p:nvPr/>
          </p:nvSpPr>
          <p:spPr>
            <a:xfrm>
              <a:off x="4090033" y="2907667"/>
              <a:ext cx="1382473" cy="7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F6C5BDA-2768-49DB-8F46-676995FFF898}"/>
                </a:ext>
              </a:extLst>
            </p:cNvPr>
            <p:cNvSpPr/>
            <p:nvPr/>
          </p:nvSpPr>
          <p:spPr>
            <a:xfrm>
              <a:off x="5537833" y="2793367"/>
              <a:ext cx="1107441" cy="12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200"/>
                  </a:moveTo>
                  <a:lnTo>
                    <a:pt x="10800" y="216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0800" y="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3" name="Graphic 12" descr="Bar graph with upward trend outline">
              <a:extLst>
                <a:ext uri="{FF2B5EF4-FFF2-40B4-BE49-F238E27FC236}">
                  <a16:creationId xmlns:a16="http://schemas.microsoft.com/office/drawing/2014/main" id="{7A9C46B5-F955-4F5E-B1A7-D373B8CE6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97935" y="3353554"/>
              <a:ext cx="750402" cy="750402"/>
            </a:xfrm>
            <a:prstGeom prst="rect">
              <a:avLst/>
            </a:prstGeom>
          </p:spPr>
        </p:pic>
        <p:pic>
          <p:nvPicPr>
            <p:cNvPr id="14" name="Graphic 13" descr="Checklist outline">
              <a:extLst>
                <a:ext uri="{FF2B5EF4-FFF2-40B4-BE49-F238E27FC236}">
                  <a16:creationId xmlns:a16="http://schemas.microsoft.com/office/drawing/2014/main" id="{350C3A0E-DC90-4EA9-A1BC-096AB3EB9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81810" y="2699140"/>
              <a:ext cx="716343" cy="716343"/>
            </a:xfrm>
            <a:prstGeom prst="rect">
              <a:avLst/>
            </a:prstGeom>
          </p:spPr>
        </p:pic>
        <p:pic>
          <p:nvPicPr>
            <p:cNvPr id="15" name="Graphic 14" descr="Customer review outline">
              <a:extLst>
                <a:ext uri="{FF2B5EF4-FFF2-40B4-BE49-F238E27FC236}">
                  <a16:creationId xmlns:a16="http://schemas.microsoft.com/office/drawing/2014/main" id="{D826E419-F300-4C5A-A791-C2CFFB457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38726" y="4696455"/>
              <a:ext cx="687955" cy="687955"/>
            </a:xfrm>
            <a:prstGeom prst="rect">
              <a:avLst/>
            </a:prstGeom>
          </p:spPr>
        </p:pic>
        <p:pic>
          <p:nvPicPr>
            <p:cNvPr id="16" name="Graphic 15" descr="Handshake outline">
              <a:extLst>
                <a:ext uri="{FF2B5EF4-FFF2-40B4-BE49-F238E27FC236}">
                  <a16:creationId xmlns:a16="http://schemas.microsoft.com/office/drawing/2014/main" id="{24A95652-E1E8-48CD-9FA1-68C8BB526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85895" y="4714630"/>
              <a:ext cx="755555" cy="755555"/>
            </a:xfrm>
            <a:prstGeom prst="rect">
              <a:avLst/>
            </a:prstGeom>
          </p:spPr>
        </p:pic>
        <p:pic>
          <p:nvPicPr>
            <p:cNvPr id="17" name="Graphic 16" descr="Postit Notes outline">
              <a:extLst>
                <a:ext uri="{FF2B5EF4-FFF2-40B4-BE49-F238E27FC236}">
                  <a16:creationId xmlns:a16="http://schemas.microsoft.com/office/drawing/2014/main" id="{B23A6AB9-98C5-4FB5-8BFC-8D3B7DAE7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75084" y="1447570"/>
              <a:ext cx="641323" cy="641323"/>
            </a:xfrm>
            <a:prstGeom prst="rect">
              <a:avLst/>
            </a:prstGeom>
          </p:spPr>
        </p:pic>
        <p:pic>
          <p:nvPicPr>
            <p:cNvPr id="18" name="Graphic 17" descr="Target Audience outline">
              <a:extLst>
                <a:ext uri="{FF2B5EF4-FFF2-40B4-BE49-F238E27FC236}">
                  <a16:creationId xmlns:a16="http://schemas.microsoft.com/office/drawing/2014/main" id="{B08B05B6-996B-4EAD-8F83-8D0FC01DC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74425" y="1385571"/>
              <a:ext cx="711589" cy="711589"/>
            </a:xfrm>
            <a:prstGeom prst="rect">
              <a:avLst/>
            </a:prstGeom>
          </p:spPr>
        </p:pic>
        <p:pic>
          <p:nvPicPr>
            <p:cNvPr id="19" name="Graphic 18" descr="Trophy with solid fill">
              <a:extLst>
                <a:ext uri="{FF2B5EF4-FFF2-40B4-BE49-F238E27FC236}">
                  <a16:creationId xmlns:a16="http://schemas.microsoft.com/office/drawing/2014/main" id="{9539F26D-BE74-47B3-804D-54A5DDDE1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668230" y="3010124"/>
              <a:ext cx="846646" cy="84664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BA1D68-AFE3-4E54-99F0-606AB2D93E54}"/>
                </a:ext>
              </a:extLst>
            </p:cNvPr>
            <p:cNvSpPr txBox="1"/>
            <p:nvPr/>
          </p:nvSpPr>
          <p:spPr>
            <a:xfrm>
              <a:off x="5564389" y="2382960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6EA3FD-04C4-4C86-BE89-1A9F7033E0D0}"/>
                </a:ext>
              </a:extLst>
            </p:cNvPr>
            <p:cNvSpPr txBox="1"/>
            <p:nvPr/>
          </p:nvSpPr>
          <p:spPr>
            <a:xfrm>
              <a:off x="6480357" y="256424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937267-2C47-4F6D-B976-7D76915A926A}"/>
                </a:ext>
              </a:extLst>
            </p:cNvPr>
            <p:cNvSpPr txBox="1"/>
            <p:nvPr/>
          </p:nvSpPr>
          <p:spPr>
            <a:xfrm>
              <a:off x="6735878" y="340807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2CDDC1-6F7A-4547-8BF0-FC18B30AE807}"/>
                </a:ext>
              </a:extLst>
            </p:cNvPr>
            <p:cNvSpPr txBox="1"/>
            <p:nvPr/>
          </p:nvSpPr>
          <p:spPr>
            <a:xfrm>
              <a:off x="6133905" y="407954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588391-0AFA-4B84-B751-867D882C8C63}"/>
                </a:ext>
              </a:extLst>
            </p:cNvPr>
            <p:cNvSpPr txBox="1"/>
            <p:nvPr/>
          </p:nvSpPr>
          <p:spPr>
            <a:xfrm>
              <a:off x="5231841" y="390006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D83431-FB28-45ED-B9E2-95F23ACAE325}"/>
                </a:ext>
              </a:extLst>
            </p:cNvPr>
            <p:cNvSpPr txBox="1"/>
            <p:nvPr/>
          </p:nvSpPr>
          <p:spPr>
            <a:xfrm>
              <a:off x="4974989" y="302322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F42642-651C-453E-817E-9BA8A03B4D8C}"/>
              </a:ext>
            </a:extLst>
          </p:cNvPr>
          <p:cNvGrpSpPr/>
          <p:nvPr/>
        </p:nvGrpSpPr>
        <p:grpSpPr>
          <a:xfrm>
            <a:off x="6512719" y="2957753"/>
            <a:ext cx="2194560" cy="1229224"/>
            <a:chOff x="8921977" y="1435948"/>
            <a:chExt cx="2926080" cy="163896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1FB8EF-0955-41B2-8ADB-9F11290FF6E2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409DB0-CFA6-4185-AF73-7B5D01221C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9709AD-885B-4C54-AD8E-EC7F9F1F4AF9}"/>
              </a:ext>
            </a:extLst>
          </p:cNvPr>
          <p:cNvGrpSpPr/>
          <p:nvPr/>
        </p:nvGrpSpPr>
        <p:grpSpPr>
          <a:xfrm>
            <a:off x="6512719" y="4425790"/>
            <a:ext cx="2194560" cy="1229223"/>
            <a:chOff x="8921977" y="4042610"/>
            <a:chExt cx="2926080" cy="163896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DD5A0D0-4E7C-4131-878B-D5D7569347E4}"/>
                </a:ext>
              </a:extLst>
            </p:cNvPr>
            <p:cNvSpPr txBox="1"/>
            <p:nvPr/>
          </p:nvSpPr>
          <p:spPr>
            <a:xfrm>
              <a:off x="8921977" y="404261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DB8689-3B24-48AC-A4AB-8BC27FC6377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91034A-D0C8-41AD-814B-A0FD49A394AE}"/>
              </a:ext>
            </a:extLst>
          </p:cNvPr>
          <p:cNvGrpSpPr/>
          <p:nvPr/>
        </p:nvGrpSpPr>
        <p:grpSpPr>
          <a:xfrm>
            <a:off x="436721" y="2957753"/>
            <a:ext cx="2194560" cy="1229223"/>
            <a:chOff x="332936" y="2596990"/>
            <a:chExt cx="2926080" cy="163896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DC754B6-CA6A-4103-B9F4-C6C1B8438387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7998B63-6E8E-4BE2-A721-9845841BE0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F7A3C6-EA46-42B0-8135-D635DC3EB48D}"/>
              </a:ext>
            </a:extLst>
          </p:cNvPr>
          <p:cNvGrpSpPr/>
          <p:nvPr/>
        </p:nvGrpSpPr>
        <p:grpSpPr>
          <a:xfrm>
            <a:off x="436721" y="4425790"/>
            <a:ext cx="2194560" cy="1229223"/>
            <a:chOff x="332936" y="4621562"/>
            <a:chExt cx="2926080" cy="1638964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02C238F-6010-4F34-88DA-5B0D22FDCABA}"/>
                </a:ext>
              </a:extLst>
            </p:cNvPr>
            <p:cNvSpPr txBox="1"/>
            <p:nvPr/>
          </p:nvSpPr>
          <p:spPr>
            <a:xfrm>
              <a:off x="332936" y="462156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5A0208C-7C15-4C97-A4F4-B0B2447E73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911151-C932-497F-9E14-AE248F33AA3F}"/>
              </a:ext>
            </a:extLst>
          </p:cNvPr>
          <p:cNvGrpSpPr/>
          <p:nvPr/>
        </p:nvGrpSpPr>
        <p:grpSpPr>
          <a:xfrm>
            <a:off x="6512719" y="1489716"/>
            <a:ext cx="2194560" cy="1229224"/>
            <a:chOff x="8921977" y="1435948"/>
            <a:chExt cx="2926080" cy="16389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EF5A770-FFD2-41AB-ABBE-C910276AFB5C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54AF19-9BC6-4119-B9FC-118695C2D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5F08F20-8555-4459-BB13-EBE5F5FC9990}"/>
              </a:ext>
            </a:extLst>
          </p:cNvPr>
          <p:cNvGrpSpPr/>
          <p:nvPr/>
        </p:nvGrpSpPr>
        <p:grpSpPr>
          <a:xfrm>
            <a:off x="436721" y="1489716"/>
            <a:ext cx="2194560" cy="1229223"/>
            <a:chOff x="332936" y="2596990"/>
            <a:chExt cx="2926080" cy="1638964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0833A01-DE73-4609-BB3F-15509DA1650D}"/>
                </a:ext>
              </a:extLst>
            </p:cNvPr>
            <p:cNvSpPr txBox="1"/>
            <p:nvPr/>
          </p:nvSpPr>
          <p:spPr>
            <a:xfrm>
              <a:off x="332936" y="259699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16C9BBC-A705-41DD-8199-981F1AD1A1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62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>
            <a:extLst>
              <a:ext uri="{FF2B5EF4-FFF2-40B4-BE49-F238E27FC236}">
                <a16:creationId xmlns:a16="http://schemas.microsoft.com/office/drawing/2014/main" id="{E159521F-8D9D-4627-A5C1-B2CED22DFF51}"/>
              </a:ext>
            </a:extLst>
          </p:cNvPr>
          <p:cNvSpPr/>
          <p:nvPr/>
        </p:nvSpPr>
        <p:spPr>
          <a:xfrm>
            <a:off x="2335982" y="442957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932D5CF-A979-4827-8569-F824DCE0F8F8}"/>
              </a:ext>
            </a:extLst>
          </p:cNvPr>
          <p:cNvSpPr/>
          <p:nvPr/>
        </p:nvSpPr>
        <p:spPr>
          <a:xfrm>
            <a:off x="6447223" y="4429572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AC616991-FB76-4C07-B31A-DE91F009158E}"/>
              </a:ext>
            </a:extLst>
          </p:cNvPr>
          <p:cNvSpPr/>
          <p:nvPr/>
        </p:nvSpPr>
        <p:spPr>
          <a:xfrm>
            <a:off x="2335982" y="150568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5052A932-71D8-4A55-A14E-39F02DFFFEE2}"/>
              </a:ext>
            </a:extLst>
          </p:cNvPr>
          <p:cNvSpPr/>
          <p:nvPr/>
        </p:nvSpPr>
        <p:spPr>
          <a:xfrm>
            <a:off x="6447223" y="296762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949759F-FBFA-4B42-A901-3F59B427EBBC}"/>
              </a:ext>
            </a:extLst>
          </p:cNvPr>
          <p:cNvSpPr/>
          <p:nvPr/>
        </p:nvSpPr>
        <p:spPr>
          <a:xfrm>
            <a:off x="6447223" y="1505684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043C820-1B1A-47C3-A27A-BB26FD75199D}"/>
              </a:ext>
            </a:extLst>
          </p:cNvPr>
          <p:cNvSpPr/>
          <p:nvPr/>
        </p:nvSpPr>
        <p:spPr>
          <a:xfrm>
            <a:off x="2335982" y="2967628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Title 54">
            <a:extLst>
              <a:ext uri="{FF2B5EF4-FFF2-40B4-BE49-F238E27FC236}">
                <a16:creationId xmlns:a16="http://schemas.microsoft.com/office/drawing/2014/main" id="{0E9E3E47-3D95-4FAB-BC23-EFAE4FDD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6 Parts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8738B6-7944-4682-A6C2-DB8A1B140FF7}"/>
              </a:ext>
            </a:extLst>
          </p:cNvPr>
          <p:cNvGrpSpPr/>
          <p:nvPr/>
        </p:nvGrpSpPr>
        <p:grpSpPr>
          <a:xfrm>
            <a:off x="3067525" y="1896428"/>
            <a:ext cx="3008950" cy="3063461"/>
            <a:chOff x="4090033" y="1385571"/>
            <a:chExt cx="4011933" cy="408461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F718E003-179C-4969-BA60-ECFA0FAF37DA}"/>
                </a:ext>
              </a:extLst>
            </p:cNvPr>
            <p:cNvSpPr/>
            <p:nvPr/>
          </p:nvSpPr>
          <p:spPr>
            <a:xfrm>
              <a:off x="6718934" y="3148966"/>
              <a:ext cx="1383032" cy="228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177" y="21600"/>
                  </a:lnTo>
                  <a:cubicBezTo>
                    <a:pt x="18982" y="21600"/>
                    <a:pt x="20569" y="20952"/>
                    <a:pt x="21263" y="19945"/>
                  </a:cubicBezTo>
                  <a:cubicBezTo>
                    <a:pt x="21481" y="19621"/>
                    <a:pt x="21600" y="19273"/>
                    <a:pt x="21600" y="18926"/>
                  </a:cubicBezTo>
                  <a:lnTo>
                    <a:pt x="21600" y="7544"/>
                  </a:lnTo>
                  <a:lnTo>
                    <a:pt x="0" y="0"/>
                  </a:lnTo>
                  <a:lnTo>
                    <a:pt x="0" y="5289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4DDF944-DEE0-4FC8-905A-4573159E0FFD}"/>
                </a:ext>
              </a:extLst>
            </p:cNvPr>
            <p:cNvSpPr/>
            <p:nvPr/>
          </p:nvSpPr>
          <p:spPr>
            <a:xfrm>
              <a:off x="6160134" y="1637667"/>
              <a:ext cx="1938019" cy="223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676"/>
                  </a:lnTo>
                  <a:cubicBezTo>
                    <a:pt x="21600" y="443"/>
                    <a:pt x="21572" y="221"/>
                    <a:pt x="21501" y="0"/>
                  </a:cubicBezTo>
                  <a:lnTo>
                    <a:pt x="3595" y="8974"/>
                  </a:lnTo>
                  <a:lnTo>
                    <a:pt x="0" y="1076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E2FF37D-7EFE-4AF4-907D-59C3F2356D52}"/>
                </a:ext>
              </a:extLst>
            </p:cNvPr>
            <p:cNvSpPr/>
            <p:nvPr/>
          </p:nvSpPr>
          <p:spPr>
            <a:xfrm>
              <a:off x="4090034" y="2996566"/>
              <a:ext cx="1936750" cy="223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924"/>
                  </a:moveTo>
                  <a:cubicBezTo>
                    <a:pt x="0" y="21157"/>
                    <a:pt x="28" y="21379"/>
                    <a:pt x="99" y="21600"/>
                  </a:cubicBezTo>
                  <a:lnTo>
                    <a:pt x="20354" y="11445"/>
                  </a:lnTo>
                  <a:lnTo>
                    <a:pt x="21600" y="10818"/>
                  </a:lnTo>
                  <a:lnTo>
                    <a:pt x="0" y="0"/>
                  </a:lnTo>
                  <a:lnTo>
                    <a:pt x="0" y="20924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27FFF19-DC12-4855-B32C-5D5DADCC51C4}"/>
                </a:ext>
              </a:extLst>
            </p:cNvPr>
            <p:cNvSpPr/>
            <p:nvPr/>
          </p:nvSpPr>
          <p:spPr>
            <a:xfrm>
              <a:off x="4115434" y="38220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52" y="3774"/>
                  </a:moveTo>
                  <a:lnTo>
                    <a:pt x="7928" y="12414"/>
                  </a:lnTo>
                  <a:lnTo>
                    <a:pt x="0" y="19619"/>
                  </a:lnTo>
                  <a:cubicBezTo>
                    <a:pt x="424" y="20832"/>
                    <a:pt x="1227" y="21600"/>
                    <a:pt x="2129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7452" y="3774"/>
                  </a:lnTo>
                  <a:lnTo>
                    <a:pt x="17452" y="377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2CED89C7-1812-4D7A-81EE-B14CD9C732B3}"/>
                </a:ext>
              </a:extLst>
            </p:cNvPr>
            <p:cNvSpPr/>
            <p:nvPr/>
          </p:nvSpPr>
          <p:spPr>
            <a:xfrm>
              <a:off x="5042533" y="4114167"/>
              <a:ext cx="1113790" cy="64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4934C6A-F5DC-4E09-AA60-C82199DC9E66}"/>
                </a:ext>
              </a:extLst>
            </p:cNvPr>
            <p:cNvSpPr/>
            <p:nvPr/>
          </p:nvSpPr>
          <p:spPr>
            <a:xfrm>
              <a:off x="5537834" y="1421767"/>
              <a:ext cx="2526033" cy="160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48" y="17826"/>
                  </a:moveTo>
                  <a:lnTo>
                    <a:pt x="17441" y="5754"/>
                  </a:lnTo>
                  <a:lnTo>
                    <a:pt x="21600" y="1981"/>
                  </a:lnTo>
                  <a:cubicBezTo>
                    <a:pt x="21176" y="768"/>
                    <a:pt x="20373" y="0"/>
                    <a:pt x="19471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4148" y="17826"/>
                  </a:lnTo>
                  <a:lnTo>
                    <a:pt x="4148" y="1782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D428FB0E-7F00-4420-BDD5-D0CD31EE2307}"/>
                </a:ext>
              </a:extLst>
            </p:cNvPr>
            <p:cNvSpPr/>
            <p:nvPr/>
          </p:nvSpPr>
          <p:spPr>
            <a:xfrm>
              <a:off x="6020433" y="1853566"/>
              <a:ext cx="1555752" cy="89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BB95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7E0E62E-D88A-4030-AF20-363E9389EE33}"/>
                </a:ext>
              </a:extLst>
            </p:cNvPr>
            <p:cNvSpPr/>
            <p:nvPr/>
          </p:nvSpPr>
          <p:spPr>
            <a:xfrm>
              <a:off x="4090034" y="1421767"/>
              <a:ext cx="1383032" cy="2287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423" y="0"/>
                  </a:lnTo>
                  <a:cubicBezTo>
                    <a:pt x="2618" y="0"/>
                    <a:pt x="1031" y="648"/>
                    <a:pt x="337" y="1655"/>
                  </a:cubicBezTo>
                  <a:cubicBezTo>
                    <a:pt x="119" y="1979"/>
                    <a:pt x="0" y="2327"/>
                    <a:pt x="0" y="2675"/>
                  </a:cubicBezTo>
                  <a:lnTo>
                    <a:pt x="0" y="14056"/>
                  </a:lnTo>
                  <a:lnTo>
                    <a:pt x="21600" y="21600"/>
                  </a:lnTo>
                  <a:lnTo>
                    <a:pt x="21600" y="1631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B4FFB8C-4C0B-4F76-856E-F3D3BD8BC67C}"/>
                </a:ext>
              </a:extLst>
            </p:cNvPr>
            <p:cNvSpPr/>
            <p:nvPr/>
          </p:nvSpPr>
          <p:spPr>
            <a:xfrm>
              <a:off x="4090033" y="2907667"/>
              <a:ext cx="1382473" cy="79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F6C5BDA-2768-49DB-8F46-676995FFF898}"/>
                </a:ext>
              </a:extLst>
            </p:cNvPr>
            <p:cNvSpPr/>
            <p:nvPr/>
          </p:nvSpPr>
          <p:spPr>
            <a:xfrm>
              <a:off x="5537833" y="2793367"/>
              <a:ext cx="1107441" cy="128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200"/>
                  </a:moveTo>
                  <a:lnTo>
                    <a:pt x="10800" y="216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0800" y="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3" name="Graphic 12" descr="Bar graph with upward trend outline">
              <a:extLst>
                <a:ext uri="{FF2B5EF4-FFF2-40B4-BE49-F238E27FC236}">
                  <a16:creationId xmlns:a16="http://schemas.microsoft.com/office/drawing/2014/main" id="{7A9C46B5-F955-4F5E-B1A7-D373B8CE6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97935" y="3353554"/>
              <a:ext cx="750402" cy="750402"/>
            </a:xfrm>
            <a:prstGeom prst="rect">
              <a:avLst/>
            </a:prstGeom>
          </p:spPr>
        </p:pic>
        <p:pic>
          <p:nvPicPr>
            <p:cNvPr id="14" name="Graphic 13" descr="Checklist outline">
              <a:extLst>
                <a:ext uri="{FF2B5EF4-FFF2-40B4-BE49-F238E27FC236}">
                  <a16:creationId xmlns:a16="http://schemas.microsoft.com/office/drawing/2014/main" id="{350C3A0E-DC90-4EA9-A1BC-096AB3EB9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81810" y="2699140"/>
              <a:ext cx="716343" cy="716343"/>
            </a:xfrm>
            <a:prstGeom prst="rect">
              <a:avLst/>
            </a:prstGeom>
          </p:spPr>
        </p:pic>
        <p:pic>
          <p:nvPicPr>
            <p:cNvPr id="15" name="Graphic 14" descr="Customer review outline">
              <a:extLst>
                <a:ext uri="{FF2B5EF4-FFF2-40B4-BE49-F238E27FC236}">
                  <a16:creationId xmlns:a16="http://schemas.microsoft.com/office/drawing/2014/main" id="{D826E419-F300-4C5A-A791-C2CFFB457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38726" y="4696455"/>
              <a:ext cx="687955" cy="687955"/>
            </a:xfrm>
            <a:prstGeom prst="rect">
              <a:avLst/>
            </a:prstGeom>
          </p:spPr>
        </p:pic>
        <p:pic>
          <p:nvPicPr>
            <p:cNvPr id="16" name="Graphic 15" descr="Handshake outline">
              <a:extLst>
                <a:ext uri="{FF2B5EF4-FFF2-40B4-BE49-F238E27FC236}">
                  <a16:creationId xmlns:a16="http://schemas.microsoft.com/office/drawing/2014/main" id="{24A95652-E1E8-48CD-9FA1-68C8BB526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85895" y="4714630"/>
              <a:ext cx="755555" cy="755555"/>
            </a:xfrm>
            <a:prstGeom prst="rect">
              <a:avLst/>
            </a:prstGeom>
          </p:spPr>
        </p:pic>
        <p:pic>
          <p:nvPicPr>
            <p:cNvPr id="17" name="Graphic 16" descr="Postit Notes outline">
              <a:extLst>
                <a:ext uri="{FF2B5EF4-FFF2-40B4-BE49-F238E27FC236}">
                  <a16:creationId xmlns:a16="http://schemas.microsoft.com/office/drawing/2014/main" id="{B23A6AB9-98C5-4FB5-8BFC-8D3B7DAE7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575084" y="1447570"/>
              <a:ext cx="641323" cy="641323"/>
            </a:xfrm>
            <a:prstGeom prst="rect">
              <a:avLst/>
            </a:prstGeom>
          </p:spPr>
        </p:pic>
        <p:pic>
          <p:nvPicPr>
            <p:cNvPr id="18" name="Graphic 17" descr="Target Audience outline">
              <a:extLst>
                <a:ext uri="{FF2B5EF4-FFF2-40B4-BE49-F238E27FC236}">
                  <a16:creationId xmlns:a16="http://schemas.microsoft.com/office/drawing/2014/main" id="{B08B05B6-996B-4EAD-8F83-8D0FC01DC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74425" y="1385571"/>
              <a:ext cx="711589" cy="711589"/>
            </a:xfrm>
            <a:prstGeom prst="rect">
              <a:avLst/>
            </a:prstGeom>
          </p:spPr>
        </p:pic>
        <p:pic>
          <p:nvPicPr>
            <p:cNvPr id="19" name="Graphic 18" descr="Trophy with solid fill">
              <a:extLst>
                <a:ext uri="{FF2B5EF4-FFF2-40B4-BE49-F238E27FC236}">
                  <a16:creationId xmlns:a16="http://schemas.microsoft.com/office/drawing/2014/main" id="{9539F26D-BE74-47B3-804D-54A5DDDE1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668230" y="3010124"/>
              <a:ext cx="846646" cy="846646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BA1D68-AFE3-4E54-99F0-606AB2D93E54}"/>
                </a:ext>
              </a:extLst>
            </p:cNvPr>
            <p:cNvSpPr txBox="1"/>
            <p:nvPr/>
          </p:nvSpPr>
          <p:spPr>
            <a:xfrm>
              <a:off x="5564389" y="2382960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6EA3FD-04C4-4C86-BE89-1A9F7033E0D0}"/>
                </a:ext>
              </a:extLst>
            </p:cNvPr>
            <p:cNvSpPr txBox="1"/>
            <p:nvPr/>
          </p:nvSpPr>
          <p:spPr>
            <a:xfrm>
              <a:off x="6480357" y="256424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937267-2C47-4F6D-B976-7D76915A926A}"/>
                </a:ext>
              </a:extLst>
            </p:cNvPr>
            <p:cNvSpPr txBox="1"/>
            <p:nvPr/>
          </p:nvSpPr>
          <p:spPr>
            <a:xfrm>
              <a:off x="6735878" y="340807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2CDDC1-6F7A-4547-8BF0-FC18B30AE807}"/>
                </a:ext>
              </a:extLst>
            </p:cNvPr>
            <p:cNvSpPr txBox="1"/>
            <p:nvPr/>
          </p:nvSpPr>
          <p:spPr>
            <a:xfrm>
              <a:off x="6133905" y="407954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588391-0AFA-4B84-B751-867D882C8C63}"/>
                </a:ext>
              </a:extLst>
            </p:cNvPr>
            <p:cNvSpPr txBox="1"/>
            <p:nvPr/>
          </p:nvSpPr>
          <p:spPr>
            <a:xfrm>
              <a:off x="5231841" y="390006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D83431-FB28-45ED-B9E2-95F23ACAE325}"/>
                </a:ext>
              </a:extLst>
            </p:cNvPr>
            <p:cNvSpPr txBox="1"/>
            <p:nvPr/>
          </p:nvSpPr>
          <p:spPr>
            <a:xfrm>
              <a:off x="4974989" y="3023227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F42642-651C-453E-817E-9BA8A03B4D8C}"/>
              </a:ext>
            </a:extLst>
          </p:cNvPr>
          <p:cNvGrpSpPr/>
          <p:nvPr/>
        </p:nvGrpSpPr>
        <p:grpSpPr>
          <a:xfrm>
            <a:off x="6512719" y="2957753"/>
            <a:ext cx="2194560" cy="1229224"/>
            <a:chOff x="8921977" y="1435948"/>
            <a:chExt cx="2926080" cy="163896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1FB8EF-0955-41B2-8ADB-9F11290FF6E2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409DB0-CFA6-4185-AF73-7B5D01221CC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39709AD-885B-4C54-AD8E-EC7F9F1F4AF9}"/>
              </a:ext>
            </a:extLst>
          </p:cNvPr>
          <p:cNvGrpSpPr/>
          <p:nvPr/>
        </p:nvGrpSpPr>
        <p:grpSpPr>
          <a:xfrm>
            <a:off x="6512719" y="4425790"/>
            <a:ext cx="2194560" cy="1229224"/>
            <a:chOff x="8921977" y="4042609"/>
            <a:chExt cx="2926080" cy="163896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DD5A0D0-4E7C-4131-878B-D5D7569347E4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DB8689-3B24-48AC-A4AB-8BC27FC6377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91034A-D0C8-41AD-814B-A0FD49A394AE}"/>
              </a:ext>
            </a:extLst>
          </p:cNvPr>
          <p:cNvGrpSpPr/>
          <p:nvPr/>
        </p:nvGrpSpPr>
        <p:grpSpPr>
          <a:xfrm>
            <a:off x="436721" y="2957753"/>
            <a:ext cx="2194560" cy="1229224"/>
            <a:chOff x="332936" y="2596989"/>
            <a:chExt cx="2926080" cy="163896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DC754B6-CA6A-4103-B9F4-C6C1B8438387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rgbClr val="7030A0"/>
                  </a:solidFill>
                </a:rPr>
                <a:t>05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7998B63-6E8E-4BE2-A721-9845841BE0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F7A3C6-EA46-42B0-8135-D635DC3EB48D}"/>
              </a:ext>
            </a:extLst>
          </p:cNvPr>
          <p:cNvGrpSpPr/>
          <p:nvPr/>
        </p:nvGrpSpPr>
        <p:grpSpPr>
          <a:xfrm>
            <a:off x="436721" y="4425790"/>
            <a:ext cx="2194560" cy="1229224"/>
            <a:chOff x="332936" y="4621561"/>
            <a:chExt cx="2926080" cy="163896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02C238F-6010-4F34-88DA-5B0D22FDCABA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5A0208C-7C15-4C97-A4F4-B0B2447E738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911151-C932-497F-9E14-AE248F33AA3F}"/>
              </a:ext>
            </a:extLst>
          </p:cNvPr>
          <p:cNvGrpSpPr/>
          <p:nvPr/>
        </p:nvGrpSpPr>
        <p:grpSpPr>
          <a:xfrm>
            <a:off x="6512719" y="1489716"/>
            <a:ext cx="2194560" cy="1229224"/>
            <a:chOff x="8921977" y="1435948"/>
            <a:chExt cx="2926080" cy="16389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EF5A770-FFD2-41AB-ABBE-C910276AFB5C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01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54AF19-9BC6-4119-B9FC-118695C2D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5F08F20-8555-4459-BB13-EBE5F5FC9990}"/>
              </a:ext>
            </a:extLst>
          </p:cNvPr>
          <p:cNvGrpSpPr/>
          <p:nvPr/>
        </p:nvGrpSpPr>
        <p:grpSpPr>
          <a:xfrm>
            <a:off x="436721" y="1489716"/>
            <a:ext cx="2194560" cy="1229224"/>
            <a:chOff x="332936" y="2596989"/>
            <a:chExt cx="2926080" cy="163896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0833A01-DE73-4609-BB3F-15509DA1650D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5"/>
                  </a:solidFill>
                </a:rPr>
                <a:t>06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16C9BBC-A705-41DD-8199-981F1AD1A18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70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565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6 Parts – Slide Template</vt:lpstr>
      <vt:lpstr>Camera Shutter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6 Parts</dc:title>
  <dc:creator>PresentationGO.com</dc:creator>
  <dc:description>© Copyright PresentationGO.com</dc:description>
  <dcterms:created xsi:type="dcterms:W3CDTF">2014-11-26T05:14:11Z</dcterms:created>
  <dcterms:modified xsi:type="dcterms:W3CDTF">2021-05-05T19:36:02Z</dcterms:modified>
  <cp:category>Charts &amp; Diagrams</cp:category>
</cp:coreProperties>
</file>