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5" r:id="rId4"/>
    <p:sldId id="356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11" d="100"/>
          <a:sy n="111" d="100"/>
        </p:scale>
        <p:origin x="240" y="52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5/5/2021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6186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1664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426D102F-F220-4E57-BDD6-CCEBB93D58AF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13" name="Rectangle: Folded Corner 12">
              <a:extLst>
                <a:ext uri="{FF2B5EF4-FFF2-40B4-BE49-F238E27FC236}">
                  <a16:creationId xmlns:a16="http://schemas.microsoft.com/office/drawing/2014/main" id="{8C7E1A5C-1B15-4E0A-8682-D203C7DE6B6B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C830CBBC-4DBF-48F3-A80A-5B9A52315886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1E91CD03-3F67-4027-8593-90178174566B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9967EC7A-09F8-4E1B-AB8A-1A11DE75D851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1BB72257-1851-43E6-BD0E-7525A0ADEFDA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5/5/2021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3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6.sv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14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3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16.sv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14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Oval 75">
            <a:extLst>
              <a:ext uri="{FF2B5EF4-FFF2-40B4-BE49-F238E27FC236}">
                <a16:creationId xmlns:a16="http://schemas.microsoft.com/office/drawing/2014/main" id="{E159521F-8D9D-4627-A5C1-B2CED22DFF51}"/>
              </a:ext>
            </a:extLst>
          </p:cNvPr>
          <p:cNvSpPr/>
          <p:nvPr/>
        </p:nvSpPr>
        <p:spPr>
          <a:xfrm>
            <a:off x="3114642" y="4656102"/>
            <a:ext cx="480505" cy="480505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Oval 76">
            <a:extLst>
              <a:ext uri="{FF2B5EF4-FFF2-40B4-BE49-F238E27FC236}">
                <a16:creationId xmlns:a16="http://schemas.microsoft.com/office/drawing/2014/main" id="{4932D5CF-A979-4827-8569-F824DCE0F8F8}"/>
              </a:ext>
            </a:extLst>
          </p:cNvPr>
          <p:cNvSpPr/>
          <p:nvPr/>
        </p:nvSpPr>
        <p:spPr>
          <a:xfrm>
            <a:off x="8576633" y="4656102"/>
            <a:ext cx="480505" cy="480505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Oval 77">
            <a:extLst>
              <a:ext uri="{FF2B5EF4-FFF2-40B4-BE49-F238E27FC236}">
                <a16:creationId xmlns:a16="http://schemas.microsoft.com/office/drawing/2014/main" id="{AC616991-FB76-4C07-B31A-DE91F009158E}"/>
              </a:ext>
            </a:extLst>
          </p:cNvPr>
          <p:cNvSpPr/>
          <p:nvPr/>
        </p:nvSpPr>
        <p:spPr>
          <a:xfrm>
            <a:off x="3114642" y="1252327"/>
            <a:ext cx="480505" cy="480505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Oval 78">
            <a:extLst>
              <a:ext uri="{FF2B5EF4-FFF2-40B4-BE49-F238E27FC236}">
                <a16:creationId xmlns:a16="http://schemas.microsoft.com/office/drawing/2014/main" id="{5052A932-71D8-4A55-A14E-39F02DFFFEE2}"/>
              </a:ext>
            </a:extLst>
          </p:cNvPr>
          <p:cNvSpPr/>
          <p:nvPr/>
        </p:nvSpPr>
        <p:spPr>
          <a:xfrm>
            <a:off x="8576633" y="2954214"/>
            <a:ext cx="480505" cy="480505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Oval 80">
            <a:extLst>
              <a:ext uri="{FF2B5EF4-FFF2-40B4-BE49-F238E27FC236}">
                <a16:creationId xmlns:a16="http://schemas.microsoft.com/office/drawing/2014/main" id="{6949759F-FBFA-4B42-A901-3F59B427EBBC}"/>
              </a:ext>
            </a:extLst>
          </p:cNvPr>
          <p:cNvSpPr/>
          <p:nvPr/>
        </p:nvSpPr>
        <p:spPr>
          <a:xfrm>
            <a:off x="8576633" y="1252327"/>
            <a:ext cx="480505" cy="480505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Oval 82">
            <a:extLst>
              <a:ext uri="{FF2B5EF4-FFF2-40B4-BE49-F238E27FC236}">
                <a16:creationId xmlns:a16="http://schemas.microsoft.com/office/drawing/2014/main" id="{C043C820-1B1A-47C3-A27A-BB26FD75199D}"/>
              </a:ext>
            </a:extLst>
          </p:cNvPr>
          <p:cNvSpPr/>
          <p:nvPr/>
        </p:nvSpPr>
        <p:spPr>
          <a:xfrm>
            <a:off x="3114642" y="2954214"/>
            <a:ext cx="480505" cy="480505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Title 54">
            <a:extLst>
              <a:ext uri="{FF2B5EF4-FFF2-40B4-BE49-F238E27FC236}">
                <a16:creationId xmlns:a16="http://schemas.microsoft.com/office/drawing/2014/main" id="{0E9E3E47-3D95-4FAB-BC23-EFAE4FDDD7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Camera Shutter with 6 Parts – Slide Template</a:t>
            </a:r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258738B6-7944-4682-A6C2-DB8A1B140FF7}"/>
              </a:ext>
            </a:extLst>
          </p:cNvPr>
          <p:cNvGrpSpPr/>
          <p:nvPr/>
        </p:nvGrpSpPr>
        <p:grpSpPr>
          <a:xfrm>
            <a:off x="4090033" y="1385571"/>
            <a:ext cx="4011933" cy="4084614"/>
            <a:chOff x="4090033" y="1385571"/>
            <a:chExt cx="4011933" cy="4084614"/>
          </a:xfrm>
        </p:grpSpPr>
        <p:sp>
          <p:nvSpPr>
            <p:cNvPr id="3" name="Shape">
              <a:extLst>
                <a:ext uri="{FF2B5EF4-FFF2-40B4-BE49-F238E27FC236}">
                  <a16:creationId xmlns:a16="http://schemas.microsoft.com/office/drawing/2014/main" id="{F718E003-179C-4969-BA60-ECFA0FAF37DA}"/>
                </a:ext>
              </a:extLst>
            </p:cNvPr>
            <p:cNvSpPr/>
            <p:nvPr/>
          </p:nvSpPr>
          <p:spPr>
            <a:xfrm>
              <a:off x="6718934" y="3148966"/>
              <a:ext cx="1383032" cy="22872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17177" y="21600"/>
                  </a:lnTo>
                  <a:cubicBezTo>
                    <a:pt x="18982" y="21600"/>
                    <a:pt x="20569" y="20952"/>
                    <a:pt x="21263" y="19945"/>
                  </a:cubicBezTo>
                  <a:cubicBezTo>
                    <a:pt x="21481" y="19621"/>
                    <a:pt x="21600" y="19273"/>
                    <a:pt x="21600" y="18926"/>
                  </a:cubicBezTo>
                  <a:lnTo>
                    <a:pt x="21600" y="7544"/>
                  </a:lnTo>
                  <a:lnTo>
                    <a:pt x="0" y="0"/>
                  </a:lnTo>
                  <a:lnTo>
                    <a:pt x="0" y="5289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" name="Shape">
              <a:extLst>
                <a:ext uri="{FF2B5EF4-FFF2-40B4-BE49-F238E27FC236}">
                  <a16:creationId xmlns:a16="http://schemas.microsoft.com/office/drawing/2014/main" id="{D4DDF944-DEE0-4FC8-905A-4573159E0FFD}"/>
                </a:ext>
              </a:extLst>
            </p:cNvPr>
            <p:cNvSpPr/>
            <p:nvPr/>
          </p:nvSpPr>
          <p:spPr>
            <a:xfrm>
              <a:off x="6160134" y="1637667"/>
              <a:ext cx="1938019" cy="22313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lnTo>
                    <a:pt x="21600" y="676"/>
                  </a:lnTo>
                  <a:cubicBezTo>
                    <a:pt x="21600" y="443"/>
                    <a:pt x="21572" y="221"/>
                    <a:pt x="21501" y="0"/>
                  </a:cubicBezTo>
                  <a:lnTo>
                    <a:pt x="3595" y="8974"/>
                  </a:lnTo>
                  <a:lnTo>
                    <a:pt x="0" y="10769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5" name="Shape">
              <a:extLst>
                <a:ext uri="{FF2B5EF4-FFF2-40B4-BE49-F238E27FC236}">
                  <a16:creationId xmlns:a16="http://schemas.microsoft.com/office/drawing/2014/main" id="{2E2FF37D-7EFE-4AF4-907D-59C3F2356D52}"/>
                </a:ext>
              </a:extLst>
            </p:cNvPr>
            <p:cNvSpPr/>
            <p:nvPr/>
          </p:nvSpPr>
          <p:spPr>
            <a:xfrm>
              <a:off x="4090034" y="2996566"/>
              <a:ext cx="1936750" cy="22313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0924"/>
                  </a:moveTo>
                  <a:cubicBezTo>
                    <a:pt x="0" y="21157"/>
                    <a:pt x="28" y="21379"/>
                    <a:pt x="99" y="21600"/>
                  </a:cubicBezTo>
                  <a:lnTo>
                    <a:pt x="20354" y="11445"/>
                  </a:lnTo>
                  <a:lnTo>
                    <a:pt x="21600" y="10818"/>
                  </a:lnTo>
                  <a:lnTo>
                    <a:pt x="0" y="0"/>
                  </a:lnTo>
                  <a:lnTo>
                    <a:pt x="0" y="20924"/>
                  </a:lnTo>
                  <a:close/>
                </a:path>
              </a:pathLst>
            </a:custGeom>
            <a:solidFill>
              <a:srgbClr val="7030A0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6" name="Shape">
              <a:extLst>
                <a:ext uri="{FF2B5EF4-FFF2-40B4-BE49-F238E27FC236}">
                  <a16:creationId xmlns:a16="http://schemas.microsoft.com/office/drawing/2014/main" id="{627FFF19-DC12-4855-B32C-5D5DADCC51C4}"/>
                </a:ext>
              </a:extLst>
            </p:cNvPr>
            <p:cNvSpPr/>
            <p:nvPr/>
          </p:nvSpPr>
          <p:spPr>
            <a:xfrm>
              <a:off x="4115434" y="3822067"/>
              <a:ext cx="2526033" cy="1606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7452" y="3774"/>
                  </a:moveTo>
                  <a:lnTo>
                    <a:pt x="7928" y="12414"/>
                  </a:lnTo>
                  <a:lnTo>
                    <a:pt x="0" y="19619"/>
                  </a:lnTo>
                  <a:cubicBezTo>
                    <a:pt x="424" y="20832"/>
                    <a:pt x="1227" y="21600"/>
                    <a:pt x="2129" y="21600"/>
                  </a:cubicBezTo>
                  <a:lnTo>
                    <a:pt x="21600" y="21600"/>
                  </a:lnTo>
                  <a:lnTo>
                    <a:pt x="21600" y="0"/>
                  </a:lnTo>
                  <a:lnTo>
                    <a:pt x="17452" y="3774"/>
                  </a:lnTo>
                  <a:lnTo>
                    <a:pt x="17452" y="3774"/>
                  </a:ln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" name="Triangle">
              <a:extLst>
                <a:ext uri="{FF2B5EF4-FFF2-40B4-BE49-F238E27FC236}">
                  <a16:creationId xmlns:a16="http://schemas.microsoft.com/office/drawing/2014/main" id="{2CED89C7-1812-4D7A-81EE-B14CD9C732B3}"/>
                </a:ext>
              </a:extLst>
            </p:cNvPr>
            <p:cNvSpPr/>
            <p:nvPr/>
          </p:nvSpPr>
          <p:spPr>
            <a:xfrm>
              <a:off x="5042533" y="4114167"/>
              <a:ext cx="1113790" cy="6438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77CCE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8" name="Shape">
              <a:extLst>
                <a:ext uri="{FF2B5EF4-FFF2-40B4-BE49-F238E27FC236}">
                  <a16:creationId xmlns:a16="http://schemas.microsoft.com/office/drawing/2014/main" id="{74934C6A-F5DC-4E09-AA60-C82199DC9E66}"/>
                </a:ext>
              </a:extLst>
            </p:cNvPr>
            <p:cNvSpPr/>
            <p:nvPr/>
          </p:nvSpPr>
          <p:spPr>
            <a:xfrm>
              <a:off x="5537834" y="1421767"/>
              <a:ext cx="2526033" cy="1606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4148" y="17826"/>
                  </a:moveTo>
                  <a:lnTo>
                    <a:pt x="17441" y="5754"/>
                  </a:lnTo>
                  <a:lnTo>
                    <a:pt x="21600" y="1981"/>
                  </a:lnTo>
                  <a:cubicBezTo>
                    <a:pt x="21176" y="768"/>
                    <a:pt x="20373" y="0"/>
                    <a:pt x="19471" y="0"/>
                  </a:cubicBezTo>
                  <a:lnTo>
                    <a:pt x="0" y="0"/>
                  </a:lnTo>
                  <a:lnTo>
                    <a:pt x="0" y="21600"/>
                  </a:lnTo>
                  <a:lnTo>
                    <a:pt x="4148" y="17826"/>
                  </a:lnTo>
                  <a:lnTo>
                    <a:pt x="4148" y="17826"/>
                  </a:ln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9" name="Triangle">
              <a:extLst>
                <a:ext uri="{FF2B5EF4-FFF2-40B4-BE49-F238E27FC236}">
                  <a16:creationId xmlns:a16="http://schemas.microsoft.com/office/drawing/2014/main" id="{D428FB0E-7F00-4420-BDD5-D0CD31EE2307}"/>
                </a:ext>
              </a:extLst>
            </p:cNvPr>
            <p:cNvSpPr/>
            <p:nvPr/>
          </p:nvSpPr>
          <p:spPr>
            <a:xfrm>
              <a:off x="6020433" y="1853566"/>
              <a:ext cx="1555752" cy="8978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21600" y="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FBB95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0" name="Shape">
              <a:extLst>
                <a:ext uri="{FF2B5EF4-FFF2-40B4-BE49-F238E27FC236}">
                  <a16:creationId xmlns:a16="http://schemas.microsoft.com/office/drawing/2014/main" id="{A7E0E62E-D88A-4030-AF20-363E9389EE33}"/>
                </a:ext>
              </a:extLst>
            </p:cNvPr>
            <p:cNvSpPr/>
            <p:nvPr/>
          </p:nvSpPr>
          <p:spPr>
            <a:xfrm>
              <a:off x="4090034" y="1421767"/>
              <a:ext cx="1383032" cy="22872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4423" y="0"/>
                  </a:lnTo>
                  <a:cubicBezTo>
                    <a:pt x="2618" y="0"/>
                    <a:pt x="1031" y="648"/>
                    <a:pt x="337" y="1655"/>
                  </a:cubicBezTo>
                  <a:cubicBezTo>
                    <a:pt x="119" y="1979"/>
                    <a:pt x="0" y="2327"/>
                    <a:pt x="0" y="2675"/>
                  </a:cubicBezTo>
                  <a:lnTo>
                    <a:pt x="0" y="14056"/>
                  </a:lnTo>
                  <a:lnTo>
                    <a:pt x="21600" y="21600"/>
                  </a:lnTo>
                  <a:lnTo>
                    <a:pt x="21600" y="16311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1" name="Shape">
              <a:extLst>
                <a:ext uri="{FF2B5EF4-FFF2-40B4-BE49-F238E27FC236}">
                  <a16:creationId xmlns:a16="http://schemas.microsoft.com/office/drawing/2014/main" id="{BB4FFB8C-4C0B-4F76-856E-F3D3BD8BC67C}"/>
                </a:ext>
              </a:extLst>
            </p:cNvPr>
            <p:cNvSpPr/>
            <p:nvPr/>
          </p:nvSpPr>
          <p:spPr>
            <a:xfrm>
              <a:off x="4090033" y="2907667"/>
              <a:ext cx="1382473" cy="7981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0"/>
                  </a:lnTo>
                  <a:lnTo>
                    <a:pt x="21600" y="21600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rgbClr val="EF716A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2" name="Shape">
              <a:extLst>
                <a:ext uri="{FF2B5EF4-FFF2-40B4-BE49-F238E27FC236}">
                  <a16:creationId xmlns:a16="http://schemas.microsoft.com/office/drawing/2014/main" id="{5F6C5BDA-2768-49DB-8F46-676995FFF898}"/>
                </a:ext>
              </a:extLst>
            </p:cNvPr>
            <p:cNvSpPr/>
            <p:nvPr/>
          </p:nvSpPr>
          <p:spPr>
            <a:xfrm>
              <a:off x="5537833" y="2793367"/>
              <a:ext cx="1107441" cy="12801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6200"/>
                  </a:moveTo>
                  <a:lnTo>
                    <a:pt x="10800" y="21600"/>
                  </a:lnTo>
                  <a:lnTo>
                    <a:pt x="21600" y="16200"/>
                  </a:lnTo>
                  <a:lnTo>
                    <a:pt x="21600" y="5400"/>
                  </a:lnTo>
                  <a:lnTo>
                    <a:pt x="10800" y="0"/>
                  </a:lnTo>
                  <a:lnTo>
                    <a:pt x="0" y="540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pic>
          <p:nvPicPr>
            <p:cNvPr id="13" name="Graphic 12" descr="Bar graph with upward trend outline">
              <a:extLst>
                <a:ext uri="{FF2B5EF4-FFF2-40B4-BE49-F238E27FC236}">
                  <a16:creationId xmlns:a16="http://schemas.microsoft.com/office/drawing/2014/main" id="{7A9C46B5-F955-4F5E-B1A7-D373B8CE674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4097935" y="3353554"/>
              <a:ext cx="750402" cy="750402"/>
            </a:xfrm>
            <a:prstGeom prst="rect">
              <a:avLst/>
            </a:prstGeom>
          </p:spPr>
        </p:pic>
        <p:pic>
          <p:nvPicPr>
            <p:cNvPr id="14" name="Graphic 13" descr="Checklist outline">
              <a:extLst>
                <a:ext uri="{FF2B5EF4-FFF2-40B4-BE49-F238E27FC236}">
                  <a16:creationId xmlns:a16="http://schemas.microsoft.com/office/drawing/2014/main" id="{350C3A0E-DC90-4EA9-A1BC-096AB3EB9159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7381810" y="2699140"/>
              <a:ext cx="716343" cy="716343"/>
            </a:xfrm>
            <a:prstGeom prst="rect">
              <a:avLst/>
            </a:prstGeom>
          </p:spPr>
        </p:pic>
        <p:pic>
          <p:nvPicPr>
            <p:cNvPr id="15" name="Graphic 14" descr="Customer review outline">
              <a:extLst>
                <a:ext uri="{FF2B5EF4-FFF2-40B4-BE49-F238E27FC236}">
                  <a16:creationId xmlns:a16="http://schemas.microsoft.com/office/drawing/2014/main" id="{D826E419-F300-4C5A-A791-C2CFFB457961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5038726" y="4696455"/>
              <a:ext cx="687955" cy="687955"/>
            </a:xfrm>
            <a:prstGeom prst="rect">
              <a:avLst/>
            </a:prstGeom>
          </p:spPr>
        </p:pic>
        <p:pic>
          <p:nvPicPr>
            <p:cNvPr id="16" name="Graphic 15" descr="Handshake outline">
              <a:extLst>
                <a:ext uri="{FF2B5EF4-FFF2-40B4-BE49-F238E27FC236}">
                  <a16:creationId xmlns:a16="http://schemas.microsoft.com/office/drawing/2014/main" id="{24A95652-E1E8-48CD-9FA1-68C8BB5263D2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/>
            </a:stretch>
          </p:blipFill>
          <p:spPr>
            <a:xfrm>
              <a:off x="7185895" y="4714630"/>
              <a:ext cx="755555" cy="755555"/>
            </a:xfrm>
            <a:prstGeom prst="rect">
              <a:avLst/>
            </a:prstGeom>
          </p:spPr>
        </p:pic>
        <p:pic>
          <p:nvPicPr>
            <p:cNvPr id="17" name="Graphic 16" descr="Postit Notes outline">
              <a:extLst>
                <a:ext uri="{FF2B5EF4-FFF2-40B4-BE49-F238E27FC236}">
                  <a16:creationId xmlns:a16="http://schemas.microsoft.com/office/drawing/2014/main" id="{B23A6AB9-98C5-4FB5-8BFC-8D3B7DAE789C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2"/>
                </a:ext>
              </a:extLst>
            </a:blip>
            <a:stretch>
              <a:fillRect/>
            </a:stretch>
          </p:blipFill>
          <p:spPr>
            <a:xfrm>
              <a:off x="6575084" y="1447570"/>
              <a:ext cx="641323" cy="641323"/>
            </a:xfrm>
            <a:prstGeom prst="rect">
              <a:avLst/>
            </a:prstGeom>
          </p:spPr>
        </p:pic>
        <p:pic>
          <p:nvPicPr>
            <p:cNvPr id="18" name="Graphic 17" descr="Target Audience outline">
              <a:extLst>
                <a:ext uri="{FF2B5EF4-FFF2-40B4-BE49-F238E27FC236}">
                  <a16:creationId xmlns:a16="http://schemas.microsoft.com/office/drawing/2014/main" id="{B08B05B6-996B-4EAD-8F83-8D0FC01DCFC8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4"/>
                </a:ext>
              </a:extLst>
            </a:blip>
            <a:stretch>
              <a:fillRect/>
            </a:stretch>
          </p:blipFill>
          <p:spPr>
            <a:xfrm>
              <a:off x="4174425" y="1385571"/>
              <a:ext cx="711589" cy="711589"/>
            </a:xfrm>
            <a:prstGeom prst="rect">
              <a:avLst/>
            </a:prstGeom>
          </p:spPr>
        </p:pic>
        <p:pic>
          <p:nvPicPr>
            <p:cNvPr id="19" name="Graphic 18" descr="Trophy with solid fill">
              <a:extLst>
                <a:ext uri="{FF2B5EF4-FFF2-40B4-BE49-F238E27FC236}">
                  <a16:creationId xmlns:a16="http://schemas.microsoft.com/office/drawing/2014/main" id="{9539F26D-BE74-47B3-804D-54A5DDDE11C6}"/>
                </a:ext>
              </a:extLst>
            </p:cNvPr>
            <p:cNvPicPr>
              <a:picLocks noChangeAspect="1"/>
            </p:cNvPicPr>
            <p:nvPr/>
          </p:nvPicPr>
          <p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6"/>
                </a:ext>
              </a:extLst>
            </a:blip>
            <a:stretch>
              <a:fillRect/>
            </a:stretch>
          </p:blipFill>
          <p:spPr>
            <a:xfrm>
              <a:off x="5668230" y="3010124"/>
              <a:ext cx="846646" cy="846646"/>
            </a:xfrm>
            <a:prstGeom prst="rect">
              <a:avLst/>
            </a:prstGeom>
          </p:spPr>
        </p:pic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F4BA1D68-AFE3-4E54-99F0-606AB2D93E54}"/>
                </a:ext>
              </a:extLst>
            </p:cNvPr>
            <p:cNvSpPr txBox="1"/>
            <p:nvPr/>
          </p:nvSpPr>
          <p:spPr>
            <a:xfrm>
              <a:off x="5595702" y="2382960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01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AD6EA3FD-04C4-4C86-BE89-1A9F7033E0D0}"/>
                </a:ext>
              </a:extLst>
            </p:cNvPr>
            <p:cNvSpPr txBox="1"/>
            <p:nvPr/>
          </p:nvSpPr>
          <p:spPr>
            <a:xfrm>
              <a:off x="6511670" y="2564244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02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4A937267-2C47-4F6D-B976-7D76915A926A}"/>
                </a:ext>
              </a:extLst>
            </p:cNvPr>
            <p:cNvSpPr txBox="1"/>
            <p:nvPr/>
          </p:nvSpPr>
          <p:spPr>
            <a:xfrm>
              <a:off x="6767191" y="3408076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03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E32CDDC1-6F7A-4547-8BF0-FC18B30AE807}"/>
                </a:ext>
              </a:extLst>
            </p:cNvPr>
            <p:cNvSpPr txBox="1"/>
            <p:nvPr/>
          </p:nvSpPr>
          <p:spPr>
            <a:xfrm>
              <a:off x="6165218" y="4079545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04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FB588391-0AFA-4B84-B751-867D882C8C63}"/>
                </a:ext>
              </a:extLst>
            </p:cNvPr>
            <p:cNvSpPr txBox="1"/>
            <p:nvPr/>
          </p:nvSpPr>
          <p:spPr>
            <a:xfrm>
              <a:off x="5263154" y="3900065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b="1" dirty="0">
                  <a:solidFill>
                    <a:schemeClr val="bg1"/>
                  </a:solidFill>
                </a:rPr>
                <a:t>05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FCD83431-FB28-45ED-B9E2-95F23ACAE325}"/>
                </a:ext>
              </a:extLst>
            </p:cNvPr>
            <p:cNvSpPr txBox="1"/>
            <p:nvPr/>
          </p:nvSpPr>
          <p:spPr>
            <a:xfrm>
              <a:off x="5006301" y="3023227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b="1" dirty="0">
                  <a:solidFill>
                    <a:schemeClr val="bg1"/>
                  </a:solidFill>
                </a:rPr>
                <a:t>06</a:t>
              </a:r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AAF42642-651C-453E-817E-9BA8A03B4D8C}"/>
              </a:ext>
            </a:extLst>
          </p:cNvPr>
          <p:cNvGrpSpPr/>
          <p:nvPr/>
        </p:nvGrpSpPr>
        <p:grpSpPr>
          <a:xfrm>
            <a:off x="8683625" y="2978022"/>
            <a:ext cx="2926080" cy="1259375"/>
            <a:chOff x="8921977" y="1497503"/>
            <a:chExt cx="2926080" cy="1259375"/>
          </a:xfrm>
        </p:grpSpPr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F11FB8EF-0955-41B2-8ADB-9F11290FF6E2}"/>
                </a:ext>
              </a:extLst>
            </p:cNvPr>
            <p:cNvSpPr txBox="1"/>
            <p:nvPr/>
          </p:nvSpPr>
          <p:spPr>
            <a:xfrm>
              <a:off x="8921977" y="1497503"/>
              <a:ext cx="2926080" cy="43088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200" b="1" noProof="1">
                  <a:solidFill>
                    <a:schemeClr val="accent4">
                      <a:lumMod val="75000"/>
                    </a:schemeClr>
                  </a:solidFill>
                </a:rPr>
                <a:t>02</a:t>
              </a:r>
              <a:r>
                <a:rPr lang="en-US" sz="2200" b="1" noProof="1"/>
                <a:t>  - Lorem Ipsum</a:t>
              </a:r>
            </a:p>
          </p:txBody>
        </p: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51409DB0-CFA6-4185-AF73-7B5D01221CC6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9" name="Group 58">
            <a:extLst>
              <a:ext uri="{FF2B5EF4-FFF2-40B4-BE49-F238E27FC236}">
                <a16:creationId xmlns:a16="http://schemas.microsoft.com/office/drawing/2014/main" id="{A39709AD-885B-4C54-AD8E-EC7F9F1F4AF9}"/>
              </a:ext>
            </a:extLst>
          </p:cNvPr>
          <p:cNvGrpSpPr/>
          <p:nvPr/>
        </p:nvGrpSpPr>
        <p:grpSpPr>
          <a:xfrm>
            <a:off x="8683625" y="4683116"/>
            <a:ext cx="2926080" cy="1259375"/>
            <a:chOff x="8921977" y="4104164"/>
            <a:chExt cx="2926080" cy="1259375"/>
          </a:xfrm>
        </p:grpSpPr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6DD5A0D0-4E7C-4131-878B-D5D7569347E4}"/>
                </a:ext>
              </a:extLst>
            </p:cNvPr>
            <p:cNvSpPr txBox="1"/>
            <p:nvPr/>
          </p:nvSpPr>
          <p:spPr>
            <a:xfrm>
              <a:off x="8921977" y="4104164"/>
              <a:ext cx="2926080" cy="43088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200" b="1" noProof="1">
                  <a:solidFill>
                    <a:schemeClr val="accent6">
                      <a:lumMod val="75000"/>
                    </a:schemeClr>
                  </a:solidFill>
                </a:rPr>
                <a:t>03</a:t>
              </a:r>
              <a:r>
                <a:rPr lang="en-US" sz="2200" b="1" noProof="1"/>
                <a:t>  - Lorem Ipsum</a:t>
              </a:r>
            </a:p>
          </p:txBody>
        </p:sp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2DDB8689-3B24-48AC-A4AB-8BC27FC63770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62" name="Group 61">
            <a:extLst>
              <a:ext uri="{FF2B5EF4-FFF2-40B4-BE49-F238E27FC236}">
                <a16:creationId xmlns:a16="http://schemas.microsoft.com/office/drawing/2014/main" id="{0291034A-D0C8-41AD-814B-A0FD49A394AE}"/>
              </a:ext>
            </a:extLst>
          </p:cNvPr>
          <p:cNvGrpSpPr/>
          <p:nvPr/>
        </p:nvGrpSpPr>
        <p:grpSpPr>
          <a:xfrm>
            <a:off x="582294" y="2978022"/>
            <a:ext cx="2926080" cy="1259375"/>
            <a:chOff x="332936" y="2658544"/>
            <a:chExt cx="2926080" cy="1259375"/>
          </a:xfrm>
        </p:grpSpPr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8DC754B6-CA6A-4103-B9F4-C6C1B8438387}"/>
                </a:ext>
              </a:extLst>
            </p:cNvPr>
            <p:cNvSpPr txBox="1"/>
            <p:nvPr/>
          </p:nvSpPr>
          <p:spPr>
            <a:xfrm>
              <a:off x="332936" y="2658544"/>
              <a:ext cx="2926080" cy="43088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200" b="1" noProof="1"/>
                <a:t>Lorem Ipsum -  </a:t>
              </a:r>
              <a:r>
                <a:rPr lang="en-US" sz="2200" b="1" noProof="1">
                  <a:solidFill>
                    <a:srgbClr val="7030A0"/>
                  </a:solidFill>
                </a:rPr>
                <a:t>05</a:t>
              </a:r>
            </a:p>
          </p:txBody>
        </p:sp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57998B63-6E8E-4BE2-A721-9845841BE063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65" name="Group 64">
            <a:extLst>
              <a:ext uri="{FF2B5EF4-FFF2-40B4-BE49-F238E27FC236}">
                <a16:creationId xmlns:a16="http://schemas.microsoft.com/office/drawing/2014/main" id="{6DF7A3C6-EA46-42B0-8135-D635DC3EB48D}"/>
              </a:ext>
            </a:extLst>
          </p:cNvPr>
          <p:cNvGrpSpPr/>
          <p:nvPr/>
        </p:nvGrpSpPr>
        <p:grpSpPr>
          <a:xfrm>
            <a:off x="582294" y="4683116"/>
            <a:ext cx="2926080" cy="1259375"/>
            <a:chOff x="332936" y="4683116"/>
            <a:chExt cx="2926080" cy="1259375"/>
          </a:xfrm>
        </p:grpSpPr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C02C238F-6010-4F34-88DA-5B0D22FDCABA}"/>
                </a:ext>
              </a:extLst>
            </p:cNvPr>
            <p:cNvSpPr txBox="1"/>
            <p:nvPr/>
          </p:nvSpPr>
          <p:spPr>
            <a:xfrm>
              <a:off x="332936" y="4683116"/>
              <a:ext cx="2926080" cy="43088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200" b="1" noProof="1"/>
                <a:t>Lorem Ipsum -  </a:t>
              </a:r>
              <a:r>
                <a:rPr lang="en-US" sz="2200" b="1" noProof="1">
                  <a:solidFill>
                    <a:schemeClr val="accent3">
                      <a:lumMod val="75000"/>
                    </a:schemeClr>
                  </a:solidFill>
                </a:rPr>
                <a:t>04</a:t>
              </a:r>
            </a:p>
          </p:txBody>
        </p:sp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D5A0208C-7C15-4C97-A4F4-B0B2447E738A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68" name="Group 67">
            <a:extLst>
              <a:ext uri="{FF2B5EF4-FFF2-40B4-BE49-F238E27FC236}">
                <a16:creationId xmlns:a16="http://schemas.microsoft.com/office/drawing/2014/main" id="{E4911151-C932-497F-9E14-AE248F33AA3F}"/>
              </a:ext>
            </a:extLst>
          </p:cNvPr>
          <p:cNvGrpSpPr/>
          <p:nvPr/>
        </p:nvGrpSpPr>
        <p:grpSpPr>
          <a:xfrm>
            <a:off x="8683625" y="1272928"/>
            <a:ext cx="2926080" cy="1259375"/>
            <a:chOff x="8921977" y="1497503"/>
            <a:chExt cx="2926080" cy="1259375"/>
          </a:xfrm>
        </p:grpSpPr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8EF5A770-FFD2-41AB-ABBE-C910276AFB5C}"/>
                </a:ext>
              </a:extLst>
            </p:cNvPr>
            <p:cNvSpPr txBox="1"/>
            <p:nvPr/>
          </p:nvSpPr>
          <p:spPr>
            <a:xfrm>
              <a:off x="8921977" y="1497503"/>
              <a:ext cx="2926080" cy="43088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200" b="1" noProof="1">
                  <a:solidFill>
                    <a:schemeClr val="accent2">
                      <a:lumMod val="75000"/>
                    </a:schemeClr>
                  </a:solidFill>
                </a:rPr>
                <a:t>01</a:t>
              </a:r>
              <a:r>
                <a:rPr lang="en-US" sz="2200" b="1" noProof="1"/>
                <a:t>  - Lorem Ipsum</a:t>
              </a:r>
            </a:p>
          </p:txBody>
        </p:sp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9354AF19-9BC6-4119-B9FC-118695C2D675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71" name="Group 70">
            <a:extLst>
              <a:ext uri="{FF2B5EF4-FFF2-40B4-BE49-F238E27FC236}">
                <a16:creationId xmlns:a16="http://schemas.microsoft.com/office/drawing/2014/main" id="{95F08F20-8555-4459-BB13-EBE5F5FC9990}"/>
              </a:ext>
            </a:extLst>
          </p:cNvPr>
          <p:cNvGrpSpPr/>
          <p:nvPr/>
        </p:nvGrpSpPr>
        <p:grpSpPr>
          <a:xfrm>
            <a:off x="582294" y="1272928"/>
            <a:ext cx="2926080" cy="1259375"/>
            <a:chOff x="332936" y="2658544"/>
            <a:chExt cx="2926080" cy="1259375"/>
          </a:xfrm>
        </p:grpSpPr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E0833A01-DE73-4609-BB3F-15509DA1650D}"/>
                </a:ext>
              </a:extLst>
            </p:cNvPr>
            <p:cNvSpPr txBox="1"/>
            <p:nvPr/>
          </p:nvSpPr>
          <p:spPr>
            <a:xfrm>
              <a:off x="332936" y="2658544"/>
              <a:ext cx="2926080" cy="43088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200" b="1" noProof="1"/>
                <a:t>Lorem Ipsum -  </a:t>
              </a:r>
              <a:r>
                <a:rPr lang="en-US" sz="2200" b="1" noProof="1">
                  <a:solidFill>
                    <a:schemeClr val="accent5"/>
                  </a:solidFill>
                </a:rPr>
                <a:t>06</a:t>
              </a:r>
            </a:p>
          </p:txBody>
        </p: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F16C9BBC-A705-41DD-8199-981F1AD1A182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8676289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Oval 75">
            <a:extLst>
              <a:ext uri="{FF2B5EF4-FFF2-40B4-BE49-F238E27FC236}">
                <a16:creationId xmlns:a16="http://schemas.microsoft.com/office/drawing/2014/main" id="{E159521F-8D9D-4627-A5C1-B2CED22DFF51}"/>
              </a:ext>
            </a:extLst>
          </p:cNvPr>
          <p:cNvSpPr/>
          <p:nvPr/>
        </p:nvSpPr>
        <p:spPr>
          <a:xfrm>
            <a:off x="3114642" y="4656102"/>
            <a:ext cx="480505" cy="480505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Oval 76">
            <a:extLst>
              <a:ext uri="{FF2B5EF4-FFF2-40B4-BE49-F238E27FC236}">
                <a16:creationId xmlns:a16="http://schemas.microsoft.com/office/drawing/2014/main" id="{4932D5CF-A979-4827-8569-F824DCE0F8F8}"/>
              </a:ext>
            </a:extLst>
          </p:cNvPr>
          <p:cNvSpPr/>
          <p:nvPr/>
        </p:nvSpPr>
        <p:spPr>
          <a:xfrm>
            <a:off x="8576633" y="4656102"/>
            <a:ext cx="480505" cy="480505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Oval 77">
            <a:extLst>
              <a:ext uri="{FF2B5EF4-FFF2-40B4-BE49-F238E27FC236}">
                <a16:creationId xmlns:a16="http://schemas.microsoft.com/office/drawing/2014/main" id="{AC616991-FB76-4C07-B31A-DE91F009158E}"/>
              </a:ext>
            </a:extLst>
          </p:cNvPr>
          <p:cNvSpPr/>
          <p:nvPr/>
        </p:nvSpPr>
        <p:spPr>
          <a:xfrm>
            <a:off x="3114642" y="1252327"/>
            <a:ext cx="480505" cy="480505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Oval 78">
            <a:extLst>
              <a:ext uri="{FF2B5EF4-FFF2-40B4-BE49-F238E27FC236}">
                <a16:creationId xmlns:a16="http://schemas.microsoft.com/office/drawing/2014/main" id="{5052A932-71D8-4A55-A14E-39F02DFFFEE2}"/>
              </a:ext>
            </a:extLst>
          </p:cNvPr>
          <p:cNvSpPr/>
          <p:nvPr/>
        </p:nvSpPr>
        <p:spPr>
          <a:xfrm>
            <a:off x="8576633" y="2954214"/>
            <a:ext cx="480505" cy="480505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Oval 80">
            <a:extLst>
              <a:ext uri="{FF2B5EF4-FFF2-40B4-BE49-F238E27FC236}">
                <a16:creationId xmlns:a16="http://schemas.microsoft.com/office/drawing/2014/main" id="{6949759F-FBFA-4B42-A901-3F59B427EBBC}"/>
              </a:ext>
            </a:extLst>
          </p:cNvPr>
          <p:cNvSpPr/>
          <p:nvPr/>
        </p:nvSpPr>
        <p:spPr>
          <a:xfrm>
            <a:off x="8576633" y="1252327"/>
            <a:ext cx="480505" cy="480505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Oval 82">
            <a:extLst>
              <a:ext uri="{FF2B5EF4-FFF2-40B4-BE49-F238E27FC236}">
                <a16:creationId xmlns:a16="http://schemas.microsoft.com/office/drawing/2014/main" id="{C043C820-1B1A-47C3-A27A-BB26FD75199D}"/>
              </a:ext>
            </a:extLst>
          </p:cNvPr>
          <p:cNvSpPr/>
          <p:nvPr/>
        </p:nvSpPr>
        <p:spPr>
          <a:xfrm>
            <a:off x="3114642" y="2954214"/>
            <a:ext cx="480505" cy="480505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Title 54">
            <a:extLst>
              <a:ext uri="{FF2B5EF4-FFF2-40B4-BE49-F238E27FC236}">
                <a16:creationId xmlns:a16="http://schemas.microsoft.com/office/drawing/2014/main" id="{0E9E3E47-3D95-4FAB-BC23-EFAE4FDDD7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Camera Shutter with 6 Parts – Slide Template</a:t>
            </a:r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258738B6-7944-4682-A6C2-DB8A1B140FF7}"/>
              </a:ext>
            </a:extLst>
          </p:cNvPr>
          <p:cNvGrpSpPr/>
          <p:nvPr/>
        </p:nvGrpSpPr>
        <p:grpSpPr>
          <a:xfrm>
            <a:off x="4090033" y="1385571"/>
            <a:ext cx="4011933" cy="4084614"/>
            <a:chOff x="4090033" y="1385571"/>
            <a:chExt cx="4011933" cy="4084614"/>
          </a:xfrm>
        </p:grpSpPr>
        <p:sp>
          <p:nvSpPr>
            <p:cNvPr id="3" name="Shape">
              <a:extLst>
                <a:ext uri="{FF2B5EF4-FFF2-40B4-BE49-F238E27FC236}">
                  <a16:creationId xmlns:a16="http://schemas.microsoft.com/office/drawing/2014/main" id="{F718E003-179C-4969-BA60-ECFA0FAF37DA}"/>
                </a:ext>
              </a:extLst>
            </p:cNvPr>
            <p:cNvSpPr/>
            <p:nvPr/>
          </p:nvSpPr>
          <p:spPr>
            <a:xfrm>
              <a:off x="6718934" y="3148966"/>
              <a:ext cx="1383032" cy="22872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17177" y="21600"/>
                  </a:lnTo>
                  <a:cubicBezTo>
                    <a:pt x="18982" y="21600"/>
                    <a:pt x="20569" y="20952"/>
                    <a:pt x="21263" y="19945"/>
                  </a:cubicBezTo>
                  <a:cubicBezTo>
                    <a:pt x="21481" y="19621"/>
                    <a:pt x="21600" y="19273"/>
                    <a:pt x="21600" y="18926"/>
                  </a:cubicBezTo>
                  <a:lnTo>
                    <a:pt x="21600" y="7544"/>
                  </a:lnTo>
                  <a:lnTo>
                    <a:pt x="0" y="0"/>
                  </a:lnTo>
                  <a:lnTo>
                    <a:pt x="0" y="5289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" name="Shape">
              <a:extLst>
                <a:ext uri="{FF2B5EF4-FFF2-40B4-BE49-F238E27FC236}">
                  <a16:creationId xmlns:a16="http://schemas.microsoft.com/office/drawing/2014/main" id="{D4DDF944-DEE0-4FC8-905A-4573159E0FFD}"/>
                </a:ext>
              </a:extLst>
            </p:cNvPr>
            <p:cNvSpPr/>
            <p:nvPr/>
          </p:nvSpPr>
          <p:spPr>
            <a:xfrm>
              <a:off x="6160134" y="1637667"/>
              <a:ext cx="1938019" cy="22313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lnTo>
                    <a:pt x="21600" y="676"/>
                  </a:lnTo>
                  <a:cubicBezTo>
                    <a:pt x="21600" y="443"/>
                    <a:pt x="21572" y="221"/>
                    <a:pt x="21501" y="0"/>
                  </a:cubicBezTo>
                  <a:lnTo>
                    <a:pt x="3595" y="8974"/>
                  </a:lnTo>
                  <a:lnTo>
                    <a:pt x="0" y="10769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5" name="Shape">
              <a:extLst>
                <a:ext uri="{FF2B5EF4-FFF2-40B4-BE49-F238E27FC236}">
                  <a16:creationId xmlns:a16="http://schemas.microsoft.com/office/drawing/2014/main" id="{2E2FF37D-7EFE-4AF4-907D-59C3F2356D52}"/>
                </a:ext>
              </a:extLst>
            </p:cNvPr>
            <p:cNvSpPr/>
            <p:nvPr/>
          </p:nvSpPr>
          <p:spPr>
            <a:xfrm>
              <a:off x="4090034" y="2996566"/>
              <a:ext cx="1936750" cy="22313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0924"/>
                  </a:moveTo>
                  <a:cubicBezTo>
                    <a:pt x="0" y="21157"/>
                    <a:pt x="28" y="21379"/>
                    <a:pt x="99" y="21600"/>
                  </a:cubicBezTo>
                  <a:lnTo>
                    <a:pt x="20354" y="11445"/>
                  </a:lnTo>
                  <a:lnTo>
                    <a:pt x="21600" y="10818"/>
                  </a:lnTo>
                  <a:lnTo>
                    <a:pt x="0" y="0"/>
                  </a:lnTo>
                  <a:lnTo>
                    <a:pt x="0" y="20924"/>
                  </a:lnTo>
                  <a:close/>
                </a:path>
              </a:pathLst>
            </a:custGeom>
            <a:solidFill>
              <a:srgbClr val="7030A0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6" name="Shape">
              <a:extLst>
                <a:ext uri="{FF2B5EF4-FFF2-40B4-BE49-F238E27FC236}">
                  <a16:creationId xmlns:a16="http://schemas.microsoft.com/office/drawing/2014/main" id="{627FFF19-DC12-4855-B32C-5D5DADCC51C4}"/>
                </a:ext>
              </a:extLst>
            </p:cNvPr>
            <p:cNvSpPr/>
            <p:nvPr/>
          </p:nvSpPr>
          <p:spPr>
            <a:xfrm>
              <a:off x="4115434" y="3822067"/>
              <a:ext cx="2526033" cy="1606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7452" y="3774"/>
                  </a:moveTo>
                  <a:lnTo>
                    <a:pt x="7928" y="12414"/>
                  </a:lnTo>
                  <a:lnTo>
                    <a:pt x="0" y="19619"/>
                  </a:lnTo>
                  <a:cubicBezTo>
                    <a:pt x="424" y="20832"/>
                    <a:pt x="1227" y="21600"/>
                    <a:pt x="2129" y="21600"/>
                  </a:cubicBezTo>
                  <a:lnTo>
                    <a:pt x="21600" y="21600"/>
                  </a:lnTo>
                  <a:lnTo>
                    <a:pt x="21600" y="0"/>
                  </a:lnTo>
                  <a:lnTo>
                    <a:pt x="17452" y="3774"/>
                  </a:lnTo>
                  <a:lnTo>
                    <a:pt x="17452" y="3774"/>
                  </a:ln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" name="Triangle">
              <a:extLst>
                <a:ext uri="{FF2B5EF4-FFF2-40B4-BE49-F238E27FC236}">
                  <a16:creationId xmlns:a16="http://schemas.microsoft.com/office/drawing/2014/main" id="{2CED89C7-1812-4D7A-81EE-B14CD9C732B3}"/>
                </a:ext>
              </a:extLst>
            </p:cNvPr>
            <p:cNvSpPr/>
            <p:nvPr/>
          </p:nvSpPr>
          <p:spPr>
            <a:xfrm>
              <a:off x="5042533" y="4114167"/>
              <a:ext cx="1113790" cy="6438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77CCE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8" name="Shape">
              <a:extLst>
                <a:ext uri="{FF2B5EF4-FFF2-40B4-BE49-F238E27FC236}">
                  <a16:creationId xmlns:a16="http://schemas.microsoft.com/office/drawing/2014/main" id="{74934C6A-F5DC-4E09-AA60-C82199DC9E66}"/>
                </a:ext>
              </a:extLst>
            </p:cNvPr>
            <p:cNvSpPr/>
            <p:nvPr/>
          </p:nvSpPr>
          <p:spPr>
            <a:xfrm>
              <a:off x="5537834" y="1421767"/>
              <a:ext cx="2526033" cy="1606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4148" y="17826"/>
                  </a:moveTo>
                  <a:lnTo>
                    <a:pt x="17441" y="5754"/>
                  </a:lnTo>
                  <a:lnTo>
                    <a:pt x="21600" y="1981"/>
                  </a:lnTo>
                  <a:cubicBezTo>
                    <a:pt x="21176" y="768"/>
                    <a:pt x="20373" y="0"/>
                    <a:pt x="19471" y="0"/>
                  </a:cubicBezTo>
                  <a:lnTo>
                    <a:pt x="0" y="0"/>
                  </a:lnTo>
                  <a:lnTo>
                    <a:pt x="0" y="21600"/>
                  </a:lnTo>
                  <a:lnTo>
                    <a:pt x="4148" y="17826"/>
                  </a:lnTo>
                  <a:lnTo>
                    <a:pt x="4148" y="17826"/>
                  </a:ln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9" name="Triangle">
              <a:extLst>
                <a:ext uri="{FF2B5EF4-FFF2-40B4-BE49-F238E27FC236}">
                  <a16:creationId xmlns:a16="http://schemas.microsoft.com/office/drawing/2014/main" id="{D428FB0E-7F00-4420-BDD5-D0CD31EE2307}"/>
                </a:ext>
              </a:extLst>
            </p:cNvPr>
            <p:cNvSpPr/>
            <p:nvPr/>
          </p:nvSpPr>
          <p:spPr>
            <a:xfrm>
              <a:off x="6020433" y="1853566"/>
              <a:ext cx="1555752" cy="8978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21600" y="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FBB95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0" name="Shape">
              <a:extLst>
                <a:ext uri="{FF2B5EF4-FFF2-40B4-BE49-F238E27FC236}">
                  <a16:creationId xmlns:a16="http://schemas.microsoft.com/office/drawing/2014/main" id="{A7E0E62E-D88A-4030-AF20-363E9389EE33}"/>
                </a:ext>
              </a:extLst>
            </p:cNvPr>
            <p:cNvSpPr/>
            <p:nvPr/>
          </p:nvSpPr>
          <p:spPr>
            <a:xfrm>
              <a:off x="4090034" y="1421767"/>
              <a:ext cx="1383032" cy="22872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4423" y="0"/>
                  </a:lnTo>
                  <a:cubicBezTo>
                    <a:pt x="2618" y="0"/>
                    <a:pt x="1031" y="648"/>
                    <a:pt x="337" y="1655"/>
                  </a:cubicBezTo>
                  <a:cubicBezTo>
                    <a:pt x="119" y="1979"/>
                    <a:pt x="0" y="2327"/>
                    <a:pt x="0" y="2675"/>
                  </a:cubicBezTo>
                  <a:lnTo>
                    <a:pt x="0" y="14056"/>
                  </a:lnTo>
                  <a:lnTo>
                    <a:pt x="21600" y="21600"/>
                  </a:lnTo>
                  <a:lnTo>
                    <a:pt x="21600" y="16311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1" name="Shape">
              <a:extLst>
                <a:ext uri="{FF2B5EF4-FFF2-40B4-BE49-F238E27FC236}">
                  <a16:creationId xmlns:a16="http://schemas.microsoft.com/office/drawing/2014/main" id="{BB4FFB8C-4C0B-4F76-856E-F3D3BD8BC67C}"/>
                </a:ext>
              </a:extLst>
            </p:cNvPr>
            <p:cNvSpPr/>
            <p:nvPr/>
          </p:nvSpPr>
          <p:spPr>
            <a:xfrm>
              <a:off x="4090033" y="2907667"/>
              <a:ext cx="1382473" cy="7981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0"/>
                  </a:lnTo>
                  <a:lnTo>
                    <a:pt x="21600" y="21600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rgbClr val="EF716A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2" name="Shape">
              <a:extLst>
                <a:ext uri="{FF2B5EF4-FFF2-40B4-BE49-F238E27FC236}">
                  <a16:creationId xmlns:a16="http://schemas.microsoft.com/office/drawing/2014/main" id="{5F6C5BDA-2768-49DB-8F46-676995FFF898}"/>
                </a:ext>
              </a:extLst>
            </p:cNvPr>
            <p:cNvSpPr/>
            <p:nvPr/>
          </p:nvSpPr>
          <p:spPr>
            <a:xfrm>
              <a:off x="5537833" y="2793367"/>
              <a:ext cx="1107441" cy="12801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6200"/>
                  </a:moveTo>
                  <a:lnTo>
                    <a:pt x="10800" y="21600"/>
                  </a:lnTo>
                  <a:lnTo>
                    <a:pt x="21600" y="16200"/>
                  </a:lnTo>
                  <a:lnTo>
                    <a:pt x="21600" y="5400"/>
                  </a:lnTo>
                  <a:lnTo>
                    <a:pt x="10800" y="0"/>
                  </a:lnTo>
                  <a:lnTo>
                    <a:pt x="0" y="5400"/>
                  </a:lnTo>
                  <a:close/>
                </a:path>
              </a:pathLst>
            </a:custGeom>
            <a:solidFill>
              <a:schemeClr val="tx1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pic>
          <p:nvPicPr>
            <p:cNvPr id="13" name="Graphic 12" descr="Bar graph with upward trend outline">
              <a:extLst>
                <a:ext uri="{FF2B5EF4-FFF2-40B4-BE49-F238E27FC236}">
                  <a16:creationId xmlns:a16="http://schemas.microsoft.com/office/drawing/2014/main" id="{7A9C46B5-F955-4F5E-B1A7-D373B8CE674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4097935" y="3353554"/>
              <a:ext cx="750402" cy="750402"/>
            </a:xfrm>
            <a:prstGeom prst="rect">
              <a:avLst/>
            </a:prstGeom>
          </p:spPr>
        </p:pic>
        <p:pic>
          <p:nvPicPr>
            <p:cNvPr id="14" name="Graphic 13" descr="Checklist outline">
              <a:extLst>
                <a:ext uri="{FF2B5EF4-FFF2-40B4-BE49-F238E27FC236}">
                  <a16:creationId xmlns:a16="http://schemas.microsoft.com/office/drawing/2014/main" id="{350C3A0E-DC90-4EA9-A1BC-096AB3EB9159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7381810" y="2699140"/>
              <a:ext cx="716343" cy="716343"/>
            </a:xfrm>
            <a:prstGeom prst="rect">
              <a:avLst/>
            </a:prstGeom>
          </p:spPr>
        </p:pic>
        <p:pic>
          <p:nvPicPr>
            <p:cNvPr id="15" name="Graphic 14" descr="Customer review outline">
              <a:extLst>
                <a:ext uri="{FF2B5EF4-FFF2-40B4-BE49-F238E27FC236}">
                  <a16:creationId xmlns:a16="http://schemas.microsoft.com/office/drawing/2014/main" id="{D826E419-F300-4C5A-A791-C2CFFB457961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5038726" y="4696455"/>
              <a:ext cx="687955" cy="687955"/>
            </a:xfrm>
            <a:prstGeom prst="rect">
              <a:avLst/>
            </a:prstGeom>
          </p:spPr>
        </p:pic>
        <p:pic>
          <p:nvPicPr>
            <p:cNvPr id="16" name="Graphic 15" descr="Handshake outline">
              <a:extLst>
                <a:ext uri="{FF2B5EF4-FFF2-40B4-BE49-F238E27FC236}">
                  <a16:creationId xmlns:a16="http://schemas.microsoft.com/office/drawing/2014/main" id="{24A95652-E1E8-48CD-9FA1-68C8BB5263D2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/>
            </a:stretch>
          </p:blipFill>
          <p:spPr>
            <a:xfrm>
              <a:off x="7185895" y="4714630"/>
              <a:ext cx="755555" cy="755555"/>
            </a:xfrm>
            <a:prstGeom prst="rect">
              <a:avLst/>
            </a:prstGeom>
          </p:spPr>
        </p:pic>
        <p:pic>
          <p:nvPicPr>
            <p:cNvPr id="17" name="Graphic 16" descr="Postit Notes outline">
              <a:extLst>
                <a:ext uri="{FF2B5EF4-FFF2-40B4-BE49-F238E27FC236}">
                  <a16:creationId xmlns:a16="http://schemas.microsoft.com/office/drawing/2014/main" id="{B23A6AB9-98C5-4FB5-8BFC-8D3B7DAE789C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2"/>
                </a:ext>
              </a:extLst>
            </a:blip>
            <a:stretch>
              <a:fillRect/>
            </a:stretch>
          </p:blipFill>
          <p:spPr>
            <a:xfrm>
              <a:off x="6575084" y="1447570"/>
              <a:ext cx="641323" cy="641323"/>
            </a:xfrm>
            <a:prstGeom prst="rect">
              <a:avLst/>
            </a:prstGeom>
          </p:spPr>
        </p:pic>
        <p:pic>
          <p:nvPicPr>
            <p:cNvPr id="18" name="Graphic 17" descr="Target Audience outline">
              <a:extLst>
                <a:ext uri="{FF2B5EF4-FFF2-40B4-BE49-F238E27FC236}">
                  <a16:creationId xmlns:a16="http://schemas.microsoft.com/office/drawing/2014/main" id="{B08B05B6-996B-4EAD-8F83-8D0FC01DCFC8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4"/>
                </a:ext>
              </a:extLst>
            </a:blip>
            <a:stretch>
              <a:fillRect/>
            </a:stretch>
          </p:blipFill>
          <p:spPr>
            <a:xfrm>
              <a:off x="4174425" y="1385571"/>
              <a:ext cx="711589" cy="711589"/>
            </a:xfrm>
            <a:prstGeom prst="rect">
              <a:avLst/>
            </a:prstGeom>
          </p:spPr>
        </p:pic>
        <p:pic>
          <p:nvPicPr>
            <p:cNvPr id="19" name="Graphic 18" descr="Trophy with solid fill">
              <a:extLst>
                <a:ext uri="{FF2B5EF4-FFF2-40B4-BE49-F238E27FC236}">
                  <a16:creationId xmlns:a16="http://schemas.microsoft.com/office/drawing/2014/main" id="{9539F26D-BE74-47B3-804D-54A5DDDE11C6}"/>
                </a:ext>
              </a:extLst>
            </p:cNvPr>
            <p:cNvPicPr>
              <a:picLocks noChangeAspect="1"/>
            </p:cNvPicPr>
            <p:nvPr/>
          </p:nvPicPr>
          <p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6"/>
                </a:ext>
              </a:extLst>
            </a:blip>
            <a:stretch>
              <a:fillRect/>
            </a:stretch>
          </p:blipFill>
          <p:spPr>
            <a:xfrm>
              <a:off x="5668230" y="3010124"/>
              <a:ext cx="846646" cy="846646"/>
            </a:xfrm>
            <a:prstGeom prst="rect">
              <a:avLst/>
            </a:prstGeom>
          </p:spPr>
        </p:pic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F4BA1D68-AFE3-4E54-99F0-606AB2D93E54}"/>
                </a:ext>
              </a:extLst>
            </p:cNvPr>
            <p:cNvSpPr txBox="1"/>
            <p:nvPr/>
          </p:nvSpPr>
          <p:spPr>
            <a:xfrm>
              <a:off x="5595702" y="2382960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01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AD6EA3FD-04C4-4C86-BE89-1A9F7033E0D0}"/>
                </a:ext>
              </a:extLst>
            </p:cNvPr>
            <p:cNvSpPr txBox="1"/>
            <p:nvPr/>
          </p:nvSpPr>
          <p:spPr>
            <a:xfrm>
              <a:off x="6511670" y="2564244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02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4A937267-2C47-4F6D-B976-7D76915A926A}"/>
                </a:ext>
              </a:extLst>
            </p:cNvPr>
            <p:cNvSpPr txBox="1"/>
            <p:nvPr/>
          </p:nvSpPr>
          <p:spPr>
            <a:xfrm>
              <a:off x="6767191" y="3408076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03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E32CDDC1-6F7A-4547-8BF0-FC18B30AE807}"/>
                </a:ext>
              </a:extLst>
            </p:cNvPr>
            <p:cNvSpPr txBox="1"/>
            <p:nvPr/>
          </p:nvSpPr>
          <p:spPr>
            <a:xfrm>
              <a:off x="6165218" y="4079545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04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FB588391-0AFA-4B84-B751-867D882C8C63}"/>
                </a:ext>
              </a:extLst>
            </p:cNvPr>
            <p:cNvSpPr txBox="1"/>
            <p:nvPr/>
          </p:nvSpPr>
          <p:spPr>
            <a:xfrm>
              <a:off x="5263154" y="3900065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b="1" dirty="0">
                  <a:solidFill>
                    <a:schemeClr val="bg1"/>
                  </a:solidFill>
                </a:rPr>
                <a:t>05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FCD83431-FB28-45ED-B9E2-95F23ACAE325}"/>
                </a:ext>
              </a:extLst>
            </p:cNvPr>
            <p:cNvSpPr txBox="1"/>
            <p:nvPr/>
          </p:nvSpPr>
          <p:spPr>
            <a:xfrm>
              <a:off x="5006301" y="3023227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b="1" dirty="0">
                  <a:solidFill>
                    <a:schemeClr val="bg1"/>
                  </a:solidFill>
                </a:rPr>
                <a:t>06</a:t>
              </a:r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AAF42642-651C-453E-817E-9BA8A03B4D8C}"/>
              </a:ext>
            </a:extLst>
          </p:cNvPr>
          <p:cNvGrpSpPr/>
          <p:nvPr/>
        </p:nvGrpSpPr>
        <p:grpSpPr>
          <a:xfrm>
            <a:off x="8683625" y="2978022"/>
            <a:ext cx="2926080" cy="1259375"/>
            <a:chOff x="8921977" y="1497503"/>
            <a:chExt cx="2926080" cy="1259375"/>
          </a:xfrm>
        </p:grpSpPr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F11FB8EF-0955-41B2-8ADB-9F11290FF6E2}"/>
                </a:ext>
              </a:extLst>
            </p:cNvPr>
            <p:cNvSpPr txBox="1"/>
            <p:nvPr/>
          </p:nvSpPr>
          <p:spPr>
            <a:xfrm>
              <a:off x="8921977" y="1497503"/>
              <a:ext cx="2926080" cy="43088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200" b="1" noProof="1">
                  <a:solidFill>
                    <a:schemeClr val="accent4">
                      <a:lumMod val="75000"/>
                    </a:schemeClr>
                  </a:solidFill>
                </a:rPr>
                <a:t>02</a:t>
              </a:r>
              <a:r>
                <a:rPr lang="en-US" sz="2200" b="1" noProof="1"/>
                <a:t>  </a:t>
              </a:r>
              <a:r>
                <a:rPr lang="en-US" sz="2200" b="1" noProof="1">
                  <a:solidFill>
                    <a:schemeClr val="bg1"/>
                  </a:solidFill>
                </a:rPr>
                <a:t>- Lorem Ipsum</a:t>
              </a:r>
            </a:p>
          </p:txBody>
        </p: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51409DB0-CFA6-4185-AF73-7B5D01221CC6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9" name="Group 58">
            <a:extLst>
              <a:ext uri="{FF2B5EF4-FFF2-40B4-BE49-F238E27FC236}">
                <a16:creationId xmlns:a16="http://schemas.microsoft.com/office/drawing/2014/main" id="{A39709AD-885B-4C54-AD8E-EC7F9F1F4AF9}"/>
              </a:ext>
            </a:extLst>
          </p:cNvPr>
          <p:cNvGrpSpPr/>
          <p:nvPr/>
        </p:nvGrpSpPr>
        <p:grpSpPr>
          <a:xfrm>
            <a:off x="8683625" y="4683116"/>
            <a:ext cx="2926080" cy="1259375"/>
            <a:chOff x="8921977" y="4104164"/>
            <a:chExt cx="2926080" cy="1259375"/>
          </a:xfrm>
        </p:grpSpPr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6DD5A0D0-4E7C-4131-878B-D5D7569347E4}"/>
                </a:ext>
              </a:extLst>
            </p:cNvPr>
            <p:cNvSpPr txBox="1"/>
            <p:nvPr/>
          </p:nvSpPr>
          <p:spPr>
            <a:xfrm>
              <a:off x="8921977" y="4104164"/>
              <a:ext cx="2926080" cy="43088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200" b="1" noProof="1">
                  <a:solidFill>
                    <a:schemeClr val="accent6">
                      <a:lumMod val="75000"/>
                    </a:schemeClr>
                  </a:solidFill>
                </a:rPr>
                <a:t>03</a:t>
              </a:r>
              <a:r>
                <a:rPr lang="en-US" sz="2200" b="1" noProof="1"/>
                <a:t>  </a:t>
              </a:r>
              <a:r>
                <a:rPr lang="en-US" sz="2200" b="1" noProof="1">
                  <a:solidFill>
                    <a:schemeClr val="bg1"/>
                  </a:solidFill>
                </a:rPr>
                <a:t>- Lorem Ipsum</a:t>
              </a:r>
            </a:p>
          </p:txBody>
        </p:sp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2DDB8689-3B24-48AC-A4AB-8BC27FC63770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62" name="Group 61">
            <a:extLst>
              <a:ext uri="{FF2B5EF4-FFF2-40B4-BE49-F238E27FC236}">
                <a16:creationId xmlns:a16="http://schemas.microsoft.com/office/drawing/2014/main" id="{0291034A-D0C8-41AD-814B-A0FD49A394AE}"/>
              </a:ext>
            </a:extLst>
          </p:cNvPr>
          <p:cNvGrpSpPr/>
          <p:nvPr/>
        </p:nvGrpSpPr>
        <p:grpSpPr>
          <a:xfrm>
            <a:off x="582294" y="2978022"/>
            <a:ext cx="2926080" cy="1259375"/>
            <a:chOff x="332936" y="2658544"/>
            <a:chExt cx="2926080" cy="1259375"/>
          </a:xfrm>
        </p:grpSpPr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8DC754B6-CA6A-4103-B9F4-C6C1B8438387}"/>
                </a:ext>
              </a:extLst>
            </p:cNvPr>
            <p:cNvSpPr txBox="1"/>
            <p:nvPr/>
          </p:nvSpPr>
          <p:spPr>
            <a:xfrm>
              <a:off x="332936" y="2658544"/>
              <a:ext cx="2926080" cy="43088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200" b="1" noProof="1">
                  <a:solidFill>
                    <a:schemeClr val="bg1"/>
                  </a:solidFill>
                </a:rPr>
                <a:t>Lorem Ipsum -  </a:t>
              </a:r>
              <a:r>
                <a:rPr lang="en-US" sz="2200" b="1" noProof="1">
                  <a:solidFill>
                    <a:srgbClr val="7030A0"/>
                  </a:solidFill>
                </a:rPr>
                <a:t>05</a:t>
              </a:r>
            </a:p>
          </p:txBody>
        </p:sp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57998B63-6E8E-4BE2-A721-9845841BE063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65" name="Group 64">
            <a:extLst>
              <a:ext uri="{FF2B5EF4-FFF2-40B4-BE49-F238E27FC236}">
                <a16:creationId xmlns:a16="http://schemas.microsoft.com/office/drawing/2014/main" id="{6DF7A3C6-EA46-42B0-8135-D635DC3EB48D}"/>
              </a:ext>
            </a:extLst>
          </p:cNvPr>
          <p:cNvGrpSpPr/>
          <p:nvPr/>
        </p:nvGrpSpPr>
        <p:grpSpPr>
          <a:xfrm>
            <a:off x="582294" y="4683116"/>
            <a:ext cx="2926080" cy="1259375"/>
            <a:chOff x="332936" y="4683116"/>
            <a:chExt cx="2926080" cy="1259375"/>
          </a:xfrm>
        </p:grpSpPr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C02C238F-6010-4F34-88DA-5B0D22FDCABA}"/>
                </a:ext>
              </a:extLst>
            </p:cNvPr>
            <p:cNvSpPr txBox="1"/>
            <p:nvPr/>
          </p:nvSpPr>
          <p:spPr>
            <a:xfrm>
              <a:off x="332936" y="4683116"/>
              <a:ext cx="2926080" cy="43088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200" b="1" noProof="1">
                  <a:solidFill>
                    <a:schemeClr val="bg1"/>
                  </a:solidFill>
                </a:rPr>
                <a:t>Lorem Ipsum -  </a:t>
              </a:r>
              <a:r>
                <a:rPr lang="en-US" sz="2200" b="1" noProof="1">
                  <a:solidFill>
                    <a:schemeClr val="accent3">
                      <a:lumMod val="75000"/>
                    </a:schemeClr>
                  </a:solidFill>
                </a:rPr>
                <a:t>04</a:t>
              </a:r>
            </a:p>
          </p:txBody>
        </p:sp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D5A0208C-7C15-4C97-A4F4-B0B2447E738A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68" name="Group 67">
            <a:extLst>
              <a:ext uri="{FF2B5EF4-FFF2-40B4-BE49-F238E27FC236}">
                <a16:creationId xmlns:a16="http://schemas.microsoft.com/office/drawing/2014/main" id="{E4911151-C932-497F-9E14-AE248F33AA3F}"/>
              </a:ext>
            </a:extLst>
          </p:cNvPr>
          <p:cNvGrpSpPr/>
          <p:nvPr/>
        </p:nvGrpSpPr>
        <p:grpSpPr>
          <a:xfrm>
            <a:off x="8683625" y="1272928"/>
            <a:ext cx="2926080" cy="1259375"/>
            <a:chOff x="8921977" y="1497503"/>
            <a:chExt cx="2926080" cy="1259375"/>
          </a:xfrm>
        </p:grpSpPr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8EF5A770-FFD2-41AB-ABBE-C910276AFB5C}"/>
                </a:ext>
              </a:extLst>
            </p:cNvPr>
            <p:cNvSpPr txBox="1"/>
            <p:nvPr/>
          </p:nvSpPr>
          <p:spPr>
            <a:xfrm>
              <a:off x="8921977" y="1497503"/>
              <a:ext cx="2926080" cy="43088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200" b="1" noProof="1">
                  <a:solidFill>
                    <a:schemeClr val="accent2">
                      <a:lumMod val="75000"/>
                    </a:schemeClr>
                  </a:solidFill>
                </a:rPr>
                <a:t>01</a:t>
              </a:r>
              <a:r>
                <a:rPr lang="en-US" sz="2200" b="1" noProof="1"/>
                <a:t>  </a:t>
              </a:r>
              <a:r>
                <a:rPr lang="en-US" sz="2200" b="1" noProof="1">
                  <a:solidFill>
                    <a:schemeClr val="bg1"/>
                  </a:solidFill>
                </a:rPr>
                <a:t>- Lorem Ipsum</a:t>
              </a:r>
            </a:p>
          </p:txBody>
        </p:sp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9354AF19-9BC6-4119-B9FC-118695C2D675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71" name="Group 70">
            <a:extLst>
              <a:ext uri="{FF2B5EF4-FFF2-40B4-BE49-F238E27FC236}">
                <a16:creationId xmlns:a16="http://schemas.microsoft.com/office/drawing/2014/main" id="{95F08F20-8555-4459-BB13-EBE5F5FC9990}"/>
              </a:ext>
            </a:extLst>
          </p:cNvPr>
          <p:cNvGrpSpPr/>
          <p:nvPr/>
        </p:nvGrpSpPr>
        <p:grpSpPr>
          <a:xfrm>
            <a:off x="582294" y="1272928"/>
            <a:ext cx="2926080" cy="1259375"/>
            <a:chOff x="332936" y="2658544"/>
            <a:chExt cx="2926080" cy="1259375"/>
          </a:xfrm>
        </p:grpSpPr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E0833A01-DE73-4609-BB3F-15509DA1650D}"/>
                </a:ext>
              </a:extLst>
            </p:cNvPr>
            <p:cNvSpPr txBox="1"/>
            <p:nvPr/>
          </p:nvSpPr>
          <p:spPr>
            <a:xfrm>
              <a:off x="332936" y="2658544"/>
              <a:ext cx="2926080" cy="43088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200" b="1" noProof="1">
                  <a:solidFill>
                    <a:schemeClr val="bg1"/>
                  </a:solidFill>
                </a:rPr>
                <a:t>Lorem Ipsum -  </a:t>
              </a:r>
              <a:r>
                <a:rPr lang="en-US" sz="2200" b="1" noProof="1">
                  <a:solidFill>
                    <a:schemeClr val="accent5"/>
                  </a:solidFill>
                </a:rPr>
                <a:t>06</a:t>
              </a:r>
            </a:p>
          </p:txBody>
        </p: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F16C9BBC-A705-41DD-8199-981F1AD1A182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917570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8497</TotalTime>
  <Words>565</Words>
  <PresentationFormat>Widescreen</PresentationFormat>
  <Paragraphs>44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Camera Shutter with 6 Parts – Slide Template</vt:lpstr>
      <vt:lpstr>Camera Shutter with 6 Parts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Camera Shutter with 6 Parts</dc:title>
  <dc:creator>PresentationGO.com</dc:creator>
  <dc:description>© Copyright PresentationGO.com</dc:description>
  <dcterms:created xsi:type="dcterms:W3CDTF">2014-11-26T05:14:11Z</dcterms:created>
  <dcterms:modified xsi:type="dcterms:W3CDTF">2021-05-05T19:34:41Z</dcterms:modified>
  <cp:category>Charts &amp; Diagrams</cp:category>
</cp:coreProperties>
</file>